
<file path=[Content_Types].xml><?xml version="1.0" encoding="utf-8"?>
<Types xmlns="http://schemas.openxmlformats.org/package/2006/content-types">
  <Default Extension="m4a" ContentType="audi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7" r:id="rId2"/>
    <p:sldId id="258" r:id="rId3"/>
    <p:sldId id="262" r:id="rId4"/>
    <p:sldId id="263" r:id="rId5"/>
    <p:sldId id="264" r:id="rId6"/>
    <p:sldId id="259" r:id="rId7"/>
    <p:sldId id="283" r:id="rId8"/>
    <p:sldId id="265" r:id="rId9"/>
    <p:sldId id="269" r:id="rId10"/>
    <p:sldId id="271" r:id="rId11"/>
    <p:sldId id="272" r:id="rId12"/>
    <p:sldId id="273" r:id="rId13"/>
    <p:sldId id="270" r:id="rId14"/>
    <p:sldId id="261" r:id="rId15"/>
    <p:sldId id="284" r:id="rId16"/>
    <p:sldId id="274" r:id="rId17"/>
    <p:sldId id="279" r:id="rId18"/>
    <p:sldId id="278" r:id="rId19"/>
    <p:sldId id="260" r:id="rId20"/>
    <p:sldId id="277" r:id="rId21"/>
    <p:sldId id="285" r:id="rId22"/>
    <p:sldId id="281" r:id="rId23"/>
    <p:sldId id="280" r:id="rId24"/>
    <p:sldId id="282" r:id="rId25"/>
    <p:sldId id="286" r:id="rId26"/>
    <p:sldId id="28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NTANARI Filippo" initials="MF" lastIdx="1" clrIdx="0">
    <p:extLst>
      <p:ext uri="{19B8F6BF-5375-455C-9EA6-DF929625EA0E}">
        <p15:presenceInfo xmlns:p15="http://schemas.microsoft.com/office/powerpoint/2012/main" userId="S::filippo.montanari@edu.supmeca.fr::d941cd71-2c2c-4e67-9434-6aee5a113e9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7FC2"/>
    <a:srgbClr val="FF4B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CECFBE-FFBC-45A2-A31C-74EFC9D55DC6}" v="5430" dt="2020-06-05T16:19:20.744"/>
    <p1510:client id="{6912E18A-D9BE-4A8A-BB88-60DAC21FA2AF}" v="2756" dt="2020-06-05T17:23:33.043"/>
    <p1510:client id="{EA5FCE20-EECD-57EC-F5F3-4527A29CEB99}" v="22" dt="2020-06-04T20:27:59.6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NATI Michelle" userId="S::michelle.bonati@edu.supmeca.fr::07ab55b3-05bd-4068-957a-b93a85c3e0b2" providerId="AD" clId="Web-{D72CE12A-808B-5A0B-8E24-2B68099ABD01}"/>
    <pc:docChg chg="modSld">
      <pc:chgData name="BONATI Michelle" userId="S::michelle.bonati@edu.supmeca.fr::07ab55b3-05bd-4068-957a-b93a85c3e0b2" providerId="AD" clId="Web-{D72CE12A-808B-5A0B-8E24-2B68099ABD01}" dt="2020-06-04T14:15:05.703" v="4" actId="14100"/>
      <pc:docMkLst>
        <pc:docMk/>
      </pc:docMkLst>
      <pc:sldChg chg="modSp">
        <pc:chgData name="BONATI Michelle" userId="S::michelle.bonati@edu.supmeca.fr::07ab55b3-05bd-4068-957a-b93a85c3e0b2" providerId="AD" clId="Web-{D72CE12A-808B-5A0B-8E24-2B68099ABD01}" dt="2020-06-04T14:14:27.106" v="2" actId="20577"/>
        <pc:sldMkLst>
          <pc:docMk/>
          <pc:sldMk cId="2557284419" sldId="258"/>
        </pc:sldMkLst>
        <pc:spChg chg="mod">
          <ac:chgData name="BONATI Michelle" userId="S::michelle.bonati@edu.supmeca.fr::07ab55b3-05bd-4068-957a-b93a85c3e0b2" providerId="AD" clId="Web-{D72CE12A-808B-5A0B-8E24-2B68099ABD01}" dt="2020-06-04T14:14:27.106" v="2" actId="20577"/>
          <ac:spMkLst>
            <pc:docMk/>
            <pc:sldMk cId="2557284419" sldId="258"/>
            <ac:spMk id="3" creationId="{2EDF2D2B-4DD4-445E-A8E3-108580037EB5}"/>
          </ac:spMkLst>
        </pc:spChg>
      </pc:sldChg>
      <pc:sldChg chg="modSp">
        <pc:chgData name="BONATI Michelle" userId="S::michelle.bonati@edu.supmeca.fr::07ab55b3-05bd-4068-957a-b93a85c3e0b2" providerId="AD" clId="Web-{D72CE12A-808B-5A0B-8E24-2B68099ABD01}" dt="2020-06-04T14:15:05.703" v="4" actId="14100"/>
        <pc:sldMkLst>
          <pc:docMk/>
          <pc:sldMk cId="809493151" sldId="259"/>
        </pc:sldMkLst>
        <pc:spChg chg="mod">
          <ac:chgData name="BONATI Michelle" userId="S::michelle.bonati@edu.supmeca.fr::07ab55b3-05bd-4068-957a-b93a85c3e0b2" providerId="AD" clId="Web-{D72CE12A-808B-5A0B-8E24-2B68099ABD01}" dt="2020-06-04T14:15:05.703" v="4" actId="14100"/>
          <ac:spMkLst>
            <pc:docMk/>
            <pc:sldMk cId="809493151" sldId="259"/>
            <ac:spMk id="3" creationId="{80B15779-1D49-4774-A728-2912E50C950B}"/>
          </ac:spMkLst>
        </pc:spChg>
      </pc:sldChg>
    </pc:docChg>
  </pc:docChgLst>
  <pc:docChgLst>
    <pc:chgData name="Michelle BONATI" userId="07ab55b3-05bd-4068-957a-b93a85c3e0b2" providerId="ADAL" clId="{6912E18A-D9BE-4A8A-BB88-60DAC21FA2AF}"/>
    <pc:docChg chg="undo redo custSel addSld delSld modSld sldOrd">
      <pc:chgData name="Michelle BONATI" userId="07ab55b3-05bd-4068-957a-b93a85c3e0b2" providerId="ADAL" clId="{6912E18A-D9BE-4A8A-BB88-60DAC21FA2AF}" dt="2020-06-05T17:23:33.043" v="8169" actId="20577"/>
      <pc:docMkLst>
        <pc:docMk/>
      </pc:docMkLst>
      <pc:sldChg chg="addSp delSp modSp modTransition modAnim delDesignElem">
        <pc:chgData name="Michelle BONATI" userId="07ab55b3-05bd-4068-957a-b93a85c3e0b2" providerId="ADAL" clId="{6912E18A-D9BE-4A8A-BB88-60DAC21FA2AF}" dt="2020-06-04T10:22:28.605" v="6201"/>
        <pc:sldMkLst>
          <pc:docMk/>
          <pc:sldMk cId="780281173" sldId="257"/>
        </pc:sldMkLst>
        <pc:spChg chg="mod">
          <ac:chgData name="Michelle BONATI" userId="07ab55b3-05bd-4068-957a-b93a85c3e0b2" providerId="ADAL" clId="{6912E18A-D9BE-4A8A-BB88-60DAC21FA2AF}" dt="2020-06-02T15:13:03.184" v="1472" actId="207"/>
          <ac:spMkLst>
            <pc:docMk/>
            <pc:sldMk cId="780281173" sldId="257"/>
            <ac:spMk id="2" creationId="{00000000-0000-0000-0000-000000000000}"/>
          </ac:spMkLst>
        </pc:spChg>
        <pc:spChg chg="mod">
          <ac:chgData name="Michelle BONATI" userId="07ab55b3-05bd-4068-957a-b93a85c3e0b2" providerId="ADAL" clId="{6912E18A-D9BE-4A8A-BB88-60DAC21FA2AF}" dt="2020-06-02T15:14:29.483" v="1484" actId="207"/>
          <ac:spMkLst>
            <pc:docMk/>
            <pc:sldMk cId="780281173" sldId="257"/>
            <ac:spMk id="3" creationId="{00000000-0000-0000-0000-000000000000}"/>
          </ac:spMkLst>
        </pc:spChg>
        <pc:spChg chg="mod">
          <ac:chgData name="Michelle BONATI" userId="07ab55b3-05bd-4068-957a-b93a85c3e0b2" providerId="ADAL" clId="{6912E18A-D9BE-4A8A-BB88-60DAC21FA2AF}" dt="2020-06-02T15:14:29.483" v="1484" actId="207"/>
          <ac:spMkLst>
            <pc:docMk/>
            <pc:sldMk cId="780281173" sldId="257"/>
            <ac:spMk id="4" creationId="{6F5DC1E4-7E10-4D21-A34A-94360586B872}"/>
          </ac:spMkLst>
        </pc:spChg>
        <pc:spChg chg="mod">
          <ac:chgData name="Michelle BONATI" userId="07ab55b3-05bd-4068-957a-b93a85c3e0b2" providerId="ADAL" clId="{6912E18A-D9BE-4A8A-BB88-60DAC21FA2AF}" dt="2020-06-02T15:14:29.483" v="1484" actId="207"/>
          <ac:spMkLst>
            <pc:docMk/>
            <pc:sldMk cId="780281173" sldId="257"/>
            <ac:spMk id="5" creationId="{7460A6F3-29A6-435B-822E-29C9F472CD7F}"/>
          </ac:spMkLst>
        </pc:spChg>
        <pc:spChg chg="mod">
          <ac:chgData name="Michelle BONATI" userId="07ab55b3-05bd-4068-957a-b93a85c3e0b2" providerId="ADAL" clId="{6912E18A-D9BE-4A8A-BB88-60DAC21FA2AF}" dt="2020-06-02T15:14:29.483" v="1484" actId="207"/>
          <ac:spMkLst>
            <pc:docMk/>
            <pc:sldMk cId="780281173" sldId="257"/>
            <ac:spMk id="103" creationId="{9BFDE515-3550-4FD0-AE52-FD061093B86A}"/>
          </ac:spMkLst>
        </pc:spChg>
        <pc:spChg chg="add del">
          <ac:chgData name="Michelle BONATI" userId="07ab55b3-05bd-4068-957a-b93a85c3e0b2" providerId="ADAL" clId="{6912E18A-D9BE-4A8A-BB88-60DAC21FA2AF}" dt="2020-06-02T09:10:09.418" v="456"/>
          <ac:spMkLst>
            <pc:docMk/>
            <pc:sldMk cId="780281173" sldId="257"/>
            <ac:spMk id="1080" creationId="{1ED8053C-AF28-403A-90F2-67A100EDECE4}"/>
          </ac:spMkLst>
        </pc:spChg>
        <pc:spChg chg="add del">
          <ac:chgData name="Michelle BONATI" userId="07ab55b3-05bd-4068-957a-b93a85c3e0b2" providerId="ADAL" clId="{6912E18A-D9BE-4A8A-BB88-60DAC21FA2AF}" dt="2020-06-02T09:10:09.418" v="456"/>
          <ac:spMkLst>
            <pc:docMk/>
            <pc:sldMk cId="780281173" sldId="257"/>
            <ac:spMk id="1081" creationId="{10BCDCE7-03A4-438B-9B4A-0F5E37C4C1AF}"/>
          </ac:spMkLst>
        </pc:spChg>
        <pc:picChg chg="add del mod">
          <ac:chgData name="Michelle BONATI" userId="07ab55b3-05bd-4068-957a-b93a85c3e0b2" providerId="ADAL" clId="{6912E18A-D9BE-4A8A-BB88-60DAC21FA2AF}" dt="2020-06-04T10:22:28.605" v="6201"/>
          <ac:picMkLst>
            <pc:docMk/>
            <pc:sldMk cId="780281173" sldId="257"/>
            <ac:picMk id="7" creationId="{F366D8C7-2770-473B-9B9A-C1509DE30016}"/>
          </ac:picMkLst>
        </pc:picChg>
        <pc:picChg chg="mod">
          <ac:chgData name="Michelle BONATI" userId="07ab55b3-05bd-4068-957a-b93a85c3e0b2" providerId="ADAL" clId="{6912E18A-D9BE-4A8A-BB88-60DAC21FA2AF}" dt="2020-06-02T09:10:11.605" v="458" actId="1076"/>
          <ac:picMkLst>
            <pc:docMk/>
            <pc:sldMk cId="780281173" sldId="257"/>
            <ac:picMk id="12" creationId="{D7BC1911-5550-41E3-B079-0F70FC6682D8}"/>
          </ac:picMkLst>
        </pc:picChg>
        <pc:picChg chg="mod">
          <ac:chgData name="Michelle BONATI" userId="07ab55b3-05bd-4068-957a-b93a85c3e0b2" providerId="ADAL" clId="{6912E18A-D9BE-4A8A-BB88-60DAC21FA2AF}" dt="2020-06-02T09:07:13.388" v="443" actId="1076"/>
          <ac:picMkLst>
            <pc:docMk/>
            <pc:sldMk cId="780281173" sldId="257"/>
            <ac:picMk id="1026" creationId="{D4144D09-0D6C-4A8C-B1A9-5644596A4D7A}"/>
          </ac:picMkLst>
        </pc:picChg>
      </pc:sldChg>
      <pc:sldChg chg="addSp delSp modSp modTransition modAnim delDesignElem">
        <pc:chgData name="Michelle BONATI" userId="07ab55b3-05bd-4068-957a-b93a85c3e0b2" providerId="ADAL" clId="{6912E18A-D9BE-4A8A-BB88-60DAC21FA2AF}" dt="2020-06-04T10:24:49.842" v="6209"/>
        <pc:sldMkLst>
          <pc:docMk/>
          <pc:sldMk cId="2557284419" sldId="258"/>
        </pc:sldMkLst>
        <pc:spChg chg="mod">
          <ac:chgData name="Michelle BONATI" userId="07ab55b3-05bd-4068-957a-b93a85c3e0b2" providerId="ADAL" clId="{6912E18A-D9BE-4A8A-BB88-60DAC21FA2AF}" dt="2020-06-02T15:13:21.994" v="1475" actId="207"/>
          <ac:spMkLst>
            <pc:docMk/>
            <pc:sldMk cId="2557284419" sldId="258"/>
            <ac:spMk id="2" creationId="{703B3A78-E768-41E9-A53E-FA6DAC66F841}"/>
          </ac:spMkLst>
        </pc:spChg>
        <pc:spChg chg="add mod">
          <ac:chgData name="Michelle BONATI" userId="07ab55b3-05bd-4068-957a-b93a85c3e0b2" providerId="ADAL" clId="{6912E18A-D9BE-4A8A-BB88-60DAC21FA2AF}" dt="2020-06-02T15:14:18.730" v="1482" actId="207"/>
          <ac:spMkLst>
            <pc:docMk/>
            <pc:sldMk cId="2557284419" sldId="258"/>
            <ac:spMk id="3" creationId="{2EDF2D2B-4DD4-445E-A8E3-108580037EB5}"/>
          </ac:spMkLst>
        </pc:spChg>
        <pc:spChg chg="add del mod">
          <ac:chgData name="Michelle BONATI" userId="07ab55b3-05bd-4068-957a-b93a85c3e0b2" providerId="ADAL" clId="{6912E18A-D9BE-4A8A-BB88-60DAC21FA2AF}" dt="2020-06-02T08:38:26.294" v="180"/>
          <ac:spMkLst>
            <pc:docMk/>
            <pc:sldMk cId="2557284419" sldId="258"/>
            <ac:spMk id="3" creationId="{EBEB3A60-5540-42BC-88E3-8803955810BA}"/>
          </ac:spMkLst>
        </pc:spChg>
        <pc:spChg chg="add del mod">
          <ac:chgData name="Michelle BONATI" userId="07ab55b3-05bd-4068-957a-b93a85c3e0b2" providerId="ADAL" clId="{6912E18A-D9BE-4A8A-BB88-60DAC21FA2AF}" dt="2020-06-02T08:39:07.045" v="189" actId="478"/>
          <ac:spMkLst>
            <pc:docMk/>
            <pc:sldMk cId="2557284419" sldId="258"/>
            <ac:spMk id="4" creationId="{A961726A-3695-4ACE-A683-CEFEEEA07710}"/>
          </ac:spMkLst>
        </pc:spChg>
        <pc:spChg chg="mod">
          <ac:chgData name="Michelle BONATI" userId="07ab55b3-05bd-4068-957a-b93a85c3e0b2" providerId="ADAL" clId="{6912E18A-D9BE-4A8A-BB88-60DAC21FA2AF}" dt="2020-06-03T20:07:31.900" v="4222" actId="20577"/>
          <ac:spMkLst>
            <pc:docMk/>
            <pc:sldMk cId="2557284419" sldId="258"/>
            <ac:spMk id="5" creationId="{5799A4B0-226F-451E-A6CB-4F0965EFF4B7}"/>
          </ac:spMkLst>
        </pc:spChg>
        <pc:spChg chg="add mod">
          <ac:chgData name="Michelle BONATI" userId="07ab55b3-05bd-4068-957a-b93a85c3e0b2" providerId="ADAL" clId="{6912E18A-D9BE-4A8A-BB88-60DAC21FA2AF}" dt="2020-06-02T08:39:45.822" v="193" actId="1076"/>
          <ac:spMkLst>
            <pc:docMk/>
            <pc:sldMk cId="2557284419" sldId="258"/>
            <ac:spMk id="6" creationId="{56A8F394-7BEE-44D4-80E7-042F97B31FB6}"/>
          </ac:spMkLst>
        </pc:spChg>
        <pc:spChg chg="add del">
          <ac:chgData name="Michelle BONATI" userId="07ab55b3-05bd-4068-957a-b93a85c3e0b2" providerId="ADAL" clId="{6912E18A-D9BE-4A8A-BB88-60DAC21FA2AF}" dt="2020-06-02T09:10:09.418" v="456"/>
          <ac:spMkLst>
            <pc:docMk/>
            <pc:sldMk cId="2557284419" sldId="258"/>
            <ac:spMk id="66" creationId="{16F9E488-0718-4E1E-9D12-26779F606252}"/>
          </ac:spMkLst>
        </pc:spChg>
        <pc:spChg chg="add del">
          <ac:chgData name="Michelle BONATI" userId="07ab55b3-05bd-4068-957a-b93a85c3e0b2" providerId="ADAL" clId="{6912E18A-D9BE-4A8A-BB88-60DAC21FA2AF}" dt="2020-06-02T09:10:09.418" v="456"/>
          <ac:spMkLst>
            <pc:docMk/>
            <pc:sldMk cId="2557284419" sldId="258"/>
            <ac:spMk id="67" creationId="{D20AEB5B-DFC7-42B4-9FAA-6B95E01D0FCE}"/>
          </ac:spMkLst>
        </pc:spChg>
        <pc:grpChg chg="add del">
          <ac:chgData name="Michelle BONATI" userId="07ab55b3-05bd-4068-957a-b93a85c3e0b2" providerId="ADAL" clId="{6912E18A-D9BE-4A8A-BB88-60DAC21FA2AF}" dt="2020-06-02T09:10:09.418" v="456"/>
          <ac:grpSpMkLst>
            <pc:docMk/>
            <pc:sldMk cId="2557284419" sldId="258"/>
            <ac:grpSpMk id="73" creationId="{64B93721-934F-4F1E-A868-0B2BA110D3B5}"/>
          </ac:grpSpMkLst>
        </pc:grpChg>
        <pc:picChg chg="add del mod">
          <ac:chgData name="Michelle BONATI" userId="07ab55b3-05bd-4068-957a-b93a85c3e0b2" providerId="ADAL" clId="{6912E18A-D9BE-4A8A-BB88-60DAC21FA2AF}" dt="2020-06-04T10:23:07.442" v="6203"/>
          <ac:picMkLst>
            <pc:docMk/>
            <pc:sldMk cId="2557284419" sldId="258"/>
            <ac:picMk id="4" creationId="{00FA4E65-2EBE-41BC-8EB2-243A95B68BA8}"/>
          </ac:picMkLst>
        </pc:picChg>
        <pc:picChg chg="add del mod">
          <ac:chgData name="Michelle BONATI" userId="07ab55b3-05bd-4068-957a-b93a85c3e0b2" providerId="ADAL" clId="{6912E18A-D9BE-4A8A-BB88-60DAC21FA2AF}" dt="2020-06-04T10:23:50.705" v="6205"/>
          <ac:picMkLst>
            <pc:docMk/>
            <pc:sldMk cId="2557284419" sldId="258"/>
            <ac:picMk id="7" creationId="{5FEFA514-038C-4E8C-9ABC-DE913E059D8F}"/>
          </ac:picMkLst>
        </pc:picChg>
        <pc:picChg chg="add del mod">
          <ac:chgData name="Michelle BONATI" userId="07ab55b3-05bd-4068-957a-b93a85c3e0b2" providerId="ADAL" clId="{6912E18A-D9BE-4A8A-BB88-60DAC21FA2AF}" dt="2020-06-04T10:24:12.646" v="6206"/>
          <ac:picMkLst>
            <pc:docMk/>
            <pc:sldMk cId="2557284419" sldId="258"/>
            <ac:picMk id="8" creationId="{39B4A60D-FADA-457C-8437-2C9F2E3FEA69}"/>
          </ac:picMkLst>
        </pc:picChg>
        <pc:picChg chg="add del mod">
          <ac:chgData name="Michelle BONATI" userId="07ab55b3-05bd-4068-957a-b93a85c3e0b2" providerId="ADAL" clId="{6912E18A-D9BE-4A8A-BB88-60DAC21FA2AF}" dt="2020-06-04T10:24:33.677" v="6208"/>
          <ac:picMkLst>
            <pc:docMk/>
            <pc:sldMk cId="2557284419" sldId="258"/>
            <ac:picMk id="9" creationId="{3071A15B-A9F0-4F15-8590-72B02210925A}"/>
          </ac:picMkLst>
        </pc:picChg>
        <pc:picChg chg="add mod">
          <ac:chgData name="Michelle BONATI" userId="07ab55b3-05bd-4068-957a-b93a85c3e0b2" providerId="ADAL" clId="{6912E18A-D9BE-4A8A-BB88-60DAC21FA2AF}" dt="2020-06-04T10:24:49.842" v="6209"/>
          <ac:picMkLst>
            <pc:docMk/>
            <pc:sldMk cId="2557284419" sldId="258"/>
            <ac:picMk id="10" creationId="{24EFA5CF-0D6E-4AB8-9A14-4A4D11165731}"/>
          </ac:picMkLst>
        </pc:picChg>
        <pc:picChg chg="add mod">
          <ac:chgData name="Michelle BONATI" userId="07ab55b3-05bd-4068-957a-b93a85c3e0b2" providerId="ADAL" clId="{6912E18A-D9BE-4A8A-BB88-60DAC21FA2AF}" dt="2020-06-02T15:15:37.552" v="1492" actId="732"/>
          <ac:picMkLst>
            <pc:docMk/>
            <pc:sldMk cId="2557284419" sldId="258"/>
            <ac:picMk id="1026" creationId="{38F43187-09CC-4E23-BFC9-BBD63699CDEA}"/>
          </ac:picMkLst>
        </pc:picChg>
      </pc:sldChg>
      <pc:sldChg chg="addSp delSp modSp modTransition modAnim delDesignElem">
        <pc:chgData name="Michelle BONATI" userId="07ab55b3-05bd-4068-957a-b93a85c3e0b2" providerId="ADAL" clId="{6912E18A-D9BE-4A8A-BB88-60DAC21FA2AF}" dt="2020-06-04T17:28:59.966" v="8066" actId="1076"/>
        <pc:sldMkLst>
          <pc:docMk/>
          <pc:sldMk cId="809493151" sldId="259"/>
        </pc:sldMkLst>
        <pc:spChg chg="mod">
          <ac:chgData name="Michelle BONATI" userId="07ab55b3-05bd-4068-957a-b93a85c3e0b2" providerId="ADAL" clId="{6912E18A-D9BE-4A8A-BB88-60DAC21FA2AF}" dt="2020-06-02T15:13:57.137" v="1479" actId="207"/>
          <ac:spMkLst>
            <pc:docMk/>
            <pc:sldMk cId="809493151" sldId="259"/>
            <ac:spMk id="2" creationId="{703B3A78-E768-41E9-A53E-FA6DAC66F841}"/>
          </ac:spMkLst>
        </pc:spChg>
        <pc:spChg chg="add mod">
          <ac:chgData name="Michelle BONATI" userId="07ab55b3-05bd-4068-957a-b93a85c3e0b2" providerId="ADAL" clId="{6912E18A-D9BE-4A8A-BB88-60DAC21FA2AF}" dt="2020-06-04T13:11:56.175" v="7621" actId="790"/>
          <ac:spMkLst>
            <pc:docMk/>
            <pc:sldMk cId="809493151" sldId="259"/>
            <ac:spMk id="3" creationId="{80B15779-1D49-4774-A728-2912E50C950B}"/>
          </ac:spMkLst>
        </pc:spChg>
        <pc:spChg chg="mod">
          <ac:chgData name="Michelle BONATI" userId="07ab55b3-05bd-4068-957a-b93a85c3e0b2" providerId="ADAL" clId="{6912E18A-D9BE-4A8A-BB88-60DAC21FA2AF}" dt="2020-06-02T15:14:08.025" v="1480" actId="207"/>
          <ac:spMkLst>
            <pc:docMk/>
            <pc:sldMk cId="809493151" sldId="259"/>
            <ac:spMk id="5" creationId="{5799A4B0-226F-451E-A6CB-4F0965EFF4B7}"/>
          </ac:spMkLst>
        </pc:spChg>
        <pc:spChg chg="add mod">
          <ac:chgData name="Michelle BONATI" userId="07ab55b3-05bd-4068-957a-b93a85c3e0b2" providerId="ADAL" clId="{6912E18A-D9BE-4A8A-BB88-60DAC21FA2AF}" dt="2020-06-02T08:40:42.080" v="197" actId="20577"/>
          <ac:spMkLst>
            <pc:docMk/>
            <pc:sldMk cId="809493151" sldId="259"/>
            <ac:spMk id="9" creationId="{8BF1E3C7-5660-494A-886A-C7AAB6DD8859}"/>
          </ac:spMkLst>
        </pc:spChg>
        <pc:spChg chg="add del">
          <ac:chgData name="Michelle BONATI" userId="07ab55b3-05bd-4068-957a-b93a85c3e0b2" providerId="ADAL" clId="{6912E18A-D9BE-4A8A-BB88-60DAC21FA2AF}" dt="2020-06-02T09:10:09.418" v="456"/>
          <ac:spMkLst>
            <pc:docMk/>
            <pc:sldMk cId="809493151" sldId="259"/>
            <ac:spMk id="66" creationId="{16F9E488-0718-4E1E-9D12-26779F606252}"/>
          </ac:spMkLst>
        </pc:spChg>
        <pc:spChg chg="add del">
          <ac:chgData name="Michelle BONATI" userId="07ab55b3-05bd-4068-957a-b93a85c3e0b2" providerId="ADAL" clId="{6912E18A-D9BE-4A8A-BB88-60DAC21FA2AF}" dt="2020-06-02T09:10:09.418" v="456"/>
          <ac:spMkLst>
            <pc:docMk/>
            <pc:sldMk cId="809493151" sldId="259"/>
            <ac:spMk id="67" creationId="{D20AEB5B-DFC7-42B4-9FAA-6B95E01D0FCE}"/>
          </ac:spMkLst>
        </pc:spChg>
        <pc:grpChg chg="add del">
          <ac:chgData name="Michelle BONATI" userId="07ab55b3-05bd-4068-957a-b93a85c3e0b2" providerId="ADAL" clId="{6912E18A-D9BE-4A8A-BB88-60DAC21FA2AF}" dt="2020-06-02T09:10:09.418" v="456"/>
          <ac:grpSpMkLst>
            <pc:docMk/>
            <pc:sldMk cId="809493151" sldId="259"/>
            <ac:grpSpMk id="73" creationId="{64B93721-934F-4F1E-A868-0B2BA110D3B5}"/>
          </ac:grpSpMkLst>
        </pc:grpChg>
        <pc:picChg chg="add del mod">
          <ac:chgData name="Michelle BONATI" userId="07ab55b3-05bd-4068-957a-b93a85c3e0b2" providerId="ADAL" clId="{6912E18A-D9BE-4A8A-BB88-60DAC21FA2AF}" dt="2020-06-04T11:04:57.953" v="6435"/>
          <ac:picMkLst>
            <pc:docMk/>
            <pc:sldMk cId="809493151" sldId="259"/>
            <ac:picMk id="4" creationId="{6BEBC2DE-8C2D-40C4-91E7-83D4B00B45D6}"/>
          </ac:picMkLst>
        </pc:picChg>
        <pc:picChg chg="add del mod">
          <ac:chgData name="Michelle BONATI" userId="07ab55b3-05bd-4068-957a-b93a85c3e0b2" providerId="ADAL" clId="{6912E18A-D9BE-4A8A-BB88-60DAC21FA2AF}" dt="2020-06-04T11:05:08.549" v="6437"/>
          <ac:picMkLst>
            <pc:docMk/>
            <pc:sldMk cId="809493151" sldId="259"/>
            <ac:picMk id="6" creationId="{C9A351F5-07AD-4094-814D-52B0FA8541DC}"/>
          </ac:picMkLst>
        </pc:picChg>
        <pc:picChg chg="add del mod">
          <ac:chgData name="Michelle BONATI" userId="07ab55b3-05bd-4068-957a-b93a85c3e0b2" providerId="ADAL" clId="{6912E18A-D9BE-4A8A-BB88-60DAC21FA2AF}" dt="2020-06-04T11:05:20.111" v="6439"/>
          <ac:picMkLst>
            <pc:docMk/>
            <pc:sldMk cId="809493151" sldId="259"/>
            <ac:picMk id="7" creationId="{D166C288-D41B-4BBD-9A39-CDC83290C70E}"/>
          </ac:picMkLst>
        </pc:picChg>
        <pc:picChg chg="add del mod">
          <ac:chgData name="Michelle BONATI" userId="07ab55b3-05bd-4068-957a-b93a85c3e0b2" providerId="ADAL" clId="{6912E18A-D9BE-4A8A-BB88-60DAC21FA2AF}" dt="2020-06-04T17:22:12.067" v="8047"/>
          <ac:picMkLst>
            <pc:docMk/>
            <pc:sldMk cId="809493151" sldId="259"/>
            <ac:picMk id="8" creationId="{324A36E6-5578-4868-A1F3-CB593268AFF1}"/>
          </ac:picMkLst>
        </pc:picChg>
        <pc:picChg chg="add mod">
          <ac:chgData name="Michelle BONATI" userId="07ab55b3-05bd-4068-957a-b93a85c3e0b2" providerId="ADAL" clId="{6912E18A-D9BE-4A8A-BB88-60DAC21FA2AF}" dt="2020-06-04T17:28:59.966" v="8066" actId="1076"/>
          <ac:picMkLst>
            <pc:docMk/>
            <pc:sldMk cId="809493151" sldId="259"/>
            <ac:picMk id="1026" creationId="{E1B96911-92E8-4311-A022-2DE81B559ABC}"/>
          </ac:picMkLst>
        </pc:picChg>
        <pc:picChg chg="add del">
          <ac:chgData name="Michelle BONATI" userId="07ab55b3-05bd-4068-957a-b93a85c3e0b2" providerId="ADAL" clId="{6912E18A-D9BE-4A8A-BB88-60DAC21FA2AF}" dt="2020-06-02T08:44:28.895" v="211" actId="478"/>
          <ac:picMkLst>
            <pc:docMk/>
            <pc:sldMk cId="809493151" sldId="259"/>
            <ac:picMk id="2050" creationId="{901244B1-7689-4F65-BB3C-73DDB7F2AFAF}"/>
          </ac:picMkLst>
        </pc:picChg>
        <pc:picChg chg="add del">
          <ac:chgData name="Michelle BONATI" userId="07ab55b3-05bd-4068-957a-b93a85c3e0b2" providerId="ADAL" clId="{6912E18A-D9BE-4A8A-BB88-60DAC21FA2AF}" dt="2020-06-02T08:44:42.680" v="213" actId="478"/>
          <ac:picMkLst>
            <pc:docMk/>
            <pc:sldMk cId="809493151" sldId="259"/>
            <ac:picMk id="2052" creationId="{D50005F7-1D04-4954-B1DF-E7F82F6C0CCA}"/>
          </ac:picMkLst>
        </pc:picChg>
        <pc:picChg chg="add del">
          <ac:chgData name="Michelle BONATI" userId="07ab55b3-05bd-4068-957a-b93a85c3e0b2" providerId="ADAL" clId="{6912E18A-D9BE-4A8A-BB88-60DAC21FA2AF}" dt="2020-06-02T08:45:18.968" v="215" actId="478"/>
          <ac:picMkLst>
            <pc:docMk/>
            <pc:sldMk cId="809493151" sldId="259"/>
            <ac:picMk id="2054" creationId="{0DC2600F-B29E-4787-87DA-B571237BCAD1}"/>
          </ac:picMkLst>
        </pc:picChg>
        <pc:picChg chg="add mod">
          <ac:chgData name="Michelle BONATI" userId="07ab55b3-05bd-4068-957a-b93a85c3e0b2" providerId="ADAL" clId="{6912E18A-D9BE-4A8A-BB88-60DAC21FA2AF}" dt="2020-06-04T17:28:58.918" v="8065" actId="14100"/>
          <ac:picMkLst>
            <pc:docMk/>
            <pc:sldMk cId="809493151" sldId="259"/>
            <ac:picMk id="2056" creationId="{595EFC9F-A66B-4B4A-B582-B43F0AAD7010}"/>
          </ac:picMkLst>
        </pc:picChg>
        <pc:picChg chg="add del mod">
          <ac:chgData name="Michelle BONATI" userId="07ab55b3-05bd-4068-957a-b93a85c3e0b2" providerId="ADAL" clId="{6912E18A-D9BE-4A8A-BB88-60DAC21FA2AF}" dt="2020-06-02T08:47:02.945" v="224" actId="478"/>
          <ac:picMkLst>
            <pc:docMk/>
            <pc:sldMk cId="809493151" sldId="259"/>
            <ac:picMk id="2058" creationId="{C1903FA5-D4BA-4F11-A346-6EEA44D9C744}"/>
          </ac:picMkLst>
        </pc:picChg>
        <pc:picChg chg="add del mod">
          <ac:chgData name="Michelle BONATI" userId="07ab55b3-05bd-4068-957a-b93a85c3e0b2" providerId="ADAL" clId="{6912E18A-D9BE-4A8A-BB88-60DAC21FA2AF}" dt="2020-06-04T17:27:50.123" v="8055" actId="478"/>
          <ac:picMkLst>
            <pc:docMk/>
            <pc:sldMk cId="809493151" sldId="259"/>
            <ac:picMk id="2060" creationId="{78EFCE49-E72A-4822-8510-BF59E79C1D9D}"/>
          </ac:picMkLst>
        </pc:picChg>
        <pc:picChg chg="add del mod">
          <ac:chgData name="Michelle BONATI" userId="07ab55b3-05bd-4068-957a-b93a85c3e0b2" providerId="ADAL" clId="{6912E18A-D9BE-4A8A-BB88-60DAC21FA2AF}" dt="2020-06-04T17:27:49.560" v="8054" actId="478"/>
          <ac:picMkLst>
            <pc:docMk/>
            <pc:sldMk cId="809493151" sldId="259"/>
            <ac:picMk id="2062" creationId="{C331D1C4-D809-4F62-A01F-06EEDEE83F69}"/>
          </ac:picMkLst>
        </pc:picChg>
      </pc:sldChg>
      <pc:sldChg chg="addSp delSp modSp delDesignElem">
        <pc:chgData name="Michelle BONATI" userId="07ab55b3-05bd-4068-957a-b93a85c3e0b2" providerId="ADAL" clId="{6912E18A-D9BE-4A8A-BB88-60DAC21FA2AF}" dt="2020-06-04T14:49:07.440" v="8002" actId="20577"/>
        <pc:sldMkLst>
          <pc:docMk/>
          <pc:sldMk cId="3329371094" sldId="260"/>
        </pc:sldMkLst>
        <pc:spChg chg="mod">
          <ac:chgData name="Michelle BONATI" userId="07ab55b3-05bd-4068-957a-b93a85c3e0b2" providerId="ADAL" clId="{6912E18A-D9BE-4A8A-BB88-60DAC21FA2AF}" dt="2020-06-02T15:13:41.888" v="1477" actId="207"/>
          <ac:spMkLst>
            <pc:docMk/>
            <pc:sldMk cId="3329371094" sldId="260"/>
            <ac:spMk id="2" creationId="{703B3A78-E768-41E9-A53E-FA6DAC66F841}"/>
          </ac:spMkLst>
        </pc:spChg>
        <pc:spChg chg="add mod">
          <ac:chgData name="Michelle BONATI" userId="07ab55b3-05bd-4068-957a-b93a85c3e0b2" providerId="ADAL" clId="{6912E18A-D9BE-4A8A-BB88-60DAC21FA2AF}" dt="2020-06-04T14:49:07.440" v="8002" actId="20577"/>
          <ac:spMkLst>
            <pc:docMk/>
            <pc:sldMk cId="3329371094" sldId="260"/>
            <ac:spMk id="3" creationId="{97EC6692-C1B8-4A07-ABE2-B92C57043D55}"/>
          </ac:spMkLst>
        </pc:spChg>
        <pc:spChg chg="mod">
          <ac:chgData name="Michelle BONATI" userId="07ab55b3-05bd-4068-957a-b93a85c3e0b2" providerId="ADAL" clId="{6912E18A-D9BE-4A8A-BB88-60DAC21FA2AF}" dt="2020-06-04T12:34:25.603" v="6956" actId="207"/>
          <ac:spMkLst>
            <pc:docMk/>
            <pc:sldMk cId="3329371094" sldId="260"/>
            <ac:spMk id="5" creationId="{5799A4B0-226F-451E-A6CB-4F0965EFF4B7}"/>
          </ac:spMkLst>
        </pc:spChg>
        <pc:spChg chg="add mod">
          <ac:chgData name="Michelle BONATI" userId="07ab55b3-05bd-4068-957a-b93a85c3e0b2" providerId="ADAL" clId="{6912E18A-D9BE-4A8A-BB88-60DAC21FA2AF}" dt="2020-06-02T08:41:01.848" v="203" actId="20577"/>
          <ac:spMkLst>
            <pc:docMk/>
            <pc:sldMk cId="3329371094" sldId="260"/>
            <ac:spMk id="9" creationId="{52A7DCF7-A821-4198-9930-82869BD45E00}"/>
          </ac:spMkLst>
        </pc:spChg>
        <pc:spChg chg="add del">
          <ac:chgData name="Michelle BONATI" userId="07ab55b3-05bd-4068-957a-b93a85c3e0b2" providerId="ADAL" clId="{6912E18A-D9BE-4A8A-BB88-60DAC21FA2AF}" dt="2020-06-02T09:10:09.418" v="456"/>
          <ac:spMkLst>
            <pc:docMk/>
            <pc:sldMk cId="3329371094" sldId="260"/>
            <ac:spMk id="66" creationId="{16F9E488-0718-4E1E-9D12-26779F606252}"/>
          </ac:spMkLst>
        </pc:spChg>
        <pc:spChg chg="add del">
          <ac:chgData name="Michelle BONATI" userId="07ab55b3-05bd-4068-957a-b93a85c3e0b2" providerId="ADAL" clId="{6912E18A-D9BE-4A8A-BB88-60DAC21FA2AF}" dt="2020-06-02T09:10:09.418" v="456"/>
          <ac:spMkLst>
            <pc:docMk/>
            <pc:sldMk cId="3329371094" sldId="260"/>
            <ac:spMk id="67" creationId="{D20AEB5B-DFC7-42B4-9FAA-6B95E01D0FCE}"/>
          </ac:spMkLst>
        </pc:spChg>
        <pc:grpChg chg="add del">
          <ac:chgData name="Michelle BONATI" userId="07ab55b3-05bd-4068-957a-b93a85c3e0b2" providerId="ADAL" clId="{6912E18A-D9BE-4A8A-BB88-60DAC21FA2AF}" dt="2020-06-02T09:10:09.418" v="456"/>
          <ac:grpSpMkLst>
            <pc:docMk/>
            <pc:sldMk cId="3329371094" sldId="260"/>
            <ac:grpSpMk id="73" creationId="{64B93721-934F-4F1E-A868-0B2BA110D3B5}"/>
          </ac:grpSpMkLst>
        </pc:grpChg>
        <pc:picChg chg="add mod">
          <ac:chgData name="Michelle BONATI" userId="07ab55b3-05bd-4068-957a-b93a85c3e0b2" providerId="ADAL" clId="{6912E18A-D9BE-4A8A-BB88-60DAC21FA2AF}" dt="2020-06-02T15:16:22.927" v="1500" actId="1076"/>
          <ac:picMkLst>
            <pc:docMk/>
            <pc:sldMk cId="3329371094" sldId="260"/>
            <ac:picMk id="4098" creationId="{924A3C38-D03E-48F7-80C0-9CBDD231B659}"/>
          </ac:picMkLst>
        </pc:picChg>
        <pc:picChg chg="add del mod">
          <ac:chgData name="Michelle BONATI" userId="07ab55b3-05bd-4068-957a-b93a85c3e0b2" providerId="ADAL" clId="{6912E18A-D9BE-4A8A-BB88-60DAC21FA2AF}" dt="2020-06-02T08:57:57.497" v="311" actId="478"/>
          <ac:picMkLst>
            <pc:docMk/>
            <pc:sldMk cId="3329371094" sldId="260"/>
            <ac:picMk id="4100" creationId="{D38D9DA7-2683-4B84-9BC3-AF69E30ECEA8}"/>
          </ac:picMkLst>
        </pc:picChg>
        <pc:picChg chg="add mod">
          <ac:chgData name="Michelle BONATI" userId="07ab55b3-05bd-4068-957a-b93a85c3e0b2" providerId="ADAL" clId="{6912E18A-D9BE-4A8A-BB88-60DAC21FA2AF}" dt="2020-06-02T15:16:17.648" v="1499" actId="732"/>
          <ac:picMkLst>
            <pc:docMk/>
            <pc:sldMk cId="3329371094" sldId="260"/>
            <ac:picMk id="4102" creationId="{C94AB16D-3407-430B-BF5C-90B42FBE4DDE}"/>
          </ac:picMkLst>
        </pc:picChg>
      </pc:sldChg>
      <pc:sldChg chg="addSp delSp modSp modTransition modAnim delDesignElem">
        <pc:chgData name="Michelle BONATI" userId="07ab55b3-05bd-4068-957a-b93a85c3e0b2" providerId="ADAL" clId="{6912E18A-D9BE-4A8A-BB88-60DAC21FA2AF}" dt="2020-06-04T16:48:25.390" v="8046"/>
        <pc:sldMkLst>
          <pc:docMk/>
          <pc:sldMk cId="2536407767" sldId="261"/>
        </pc:sldMkLst>
        <pc:spChg chg="mod">
          <ac:chgData name="Michelle BONATI" userId="07ab55b3-05bd-4068-957a-b93a85c3e0b2" providerId="ADAL" clId="{6912E18A-D9BE-4A8A-BB88-60DAC21FA2AF}" dt="2020-06-02T15:13:52.842" v="1478" actId="207"/>
          <ac:spMkLst>
            <pc:docMk/>
            <pc:sldMk cId="2536407767" sldId="261"/>
            <ac:spMk id="2" creationId="{703B3A78-E768-41E9-A53E-FA6DAC66F841}"/>
          </ac:spMkLst>
        </pc:spChg>
        <pc:spChg chg="add mod">
          <ac:chgData name="Michelle BONATI" userId="07ab55b3-05bd-4068-957a-b93a85c3e0b2" providerId="ADAL" clId="{6912E18A-D9BE-4A8A-BB88-60DAC21FA2AF}" dt="2020-06-04T13:16:20.016" v="7711" actId="20577"/>
          <ac:spMkLst>
            <pc:docMk/>
            <pc:sldMk cId="2536407767" sldId="261"/>
            <ac:spMk id="3" creationId="{5C25AA38-8405-4108-BFEE-7E1436B17ABE}"/>
          </ac:spMkLst>
        </pc:spChg>
        <pc:spChg chg="mod">
          <ac:chgData name="Michelle BONATI" userId="07ab55b3-05bd-4068-957a-b93a85c3e0b2" providerId="ADAL" clId="{6912E18A-D9BE-4A8A-BB88-60DAC21FA2AF}" dt="2020-06-02T15:14:13.425" v="1481" actId="207"/>
          <ac:spMkLst>
            <pc:docMk/>
            <pc:sldMk cId="2536407767" sldId="261"/>
            <ac:spMk id="5" creationId="{5799A4B0-226F-451E-A6CB-4F0965EFF4B7}"/>
          </ac:spMkLst>
        </pc:spChg>
        <pc:spChg chg="add mod">
          <ac:chgData name="Michelle BONATI" userId="07ab55b3-05bd-4068-957a-b93a85c3e0b2" providerId="ADAL" clId="{6912E18A-D9BE-4A8A-BB88-60DAC21FA2AF}" dt="2020-06-02T08:40:49.975" v="200" actId="20577"/>
          <ac:spMkLst>
            <pc:docMk/>
            <pc:sldMk cId="2536407767" sldId="261"/>
            <ac:spMk id="9" creationId="{A723C16E-0026-4A6B-9A86-803D7809494B}"/>
          </ac:spMkLst>
        </pc:spChg>
        <pc:spChg chg="add del">
          <ac:chgData name="Michelle BONATI" userId="07ab55b3-05bd-4068-957a-b93a85c3e0b2" providerId="ADAL" clId="{6912E18A-D9BE-4A8A-BB88-60DAC21FA2AF}" dt="2020-06-02T09:10:09.418" v="456"/>
          <ac:spMkLst>
            <pc:docMk/>
            <pc:sldMk cId="2536407767" sldId="261"/>
            <ac:spMk id="66" creationId="{16F9E488-0718-4E1E-9D12-26779F606252}"/>
          </ac:spMkLst>
        </pc:spChg>
        <pc:spChg chg="add del">
          <ac:chgData name="Michelle BONATI" userId="07ab55b3-05bd-4068-957a-b93a85c3e0b2" providerId="ADAL" clId="{6912E18A-D9BE-4A8A-BB88-60DAC21FA2AF}" dt="2020-06-02T09:10:09.418" v="456"/>
          <ac:spMkLst>
            <pc:docMk/>
            <pc:sldMk cId="2536407767" sldId="261"/>
            <ac:spMk id="67" creationId="{D20AEB5B-DFC7-42B4-9FAA-6B95E01D0FCE}"/>
          </ac:spMkLst>
        </pc:spChg>
        <pc:grpChg chg="add del">
          <ac:chgData name="Michelle BONATI" userId="07ab55b3-05bd-4068-957a-b93a85c3e0b2" providerId="ADAL" clId="{6912E18A-D9BE-4A8A-BB88-60DAC21FA2AF}" dt="2020-06-02T09:10:09.418" v="456"/>
          <ac:grpSpMkLst>
            <pc:docMk/>
            <pc:sldMk cId="2536407767" sldId="261"/>
            <ac:grpSpMk id="73" creationId="{64B93721-934F-4F1E-A868-0B2BA110D3B5}"/>
          </ac:grpSpMkLst>
        </pc:grpChg>
        <pc:picChg chg="add del mod">
          <ac:chgData name="Michelle BONATI" userId="07ab55b3-05bd-4068-957a-b93a85c3e0b2" providerId="ADAL" clId="{6912E18A-D9BE-4A8A-BB88-60DAC21FA2AF}" dt="2020-06-04T16:48:03.716" v="8045"/>
          <ac:picMkLst>
            <pc:docMk/>
            <pc:sldMk cId="2536407767" sldId="261"/>
            <ac:picMk id="6" creationId="{87CFD25F-8AC1-47E4-9CE1-7F0DD8C1E149}"/>
          </ac:picMkLst>
        </pc:picChg>
        <pc:picChg chg="add mod">
          <ac:chgData name="Michelle BONATI" userId="07ab55b3-05bd-4068-957a-b93a85c3e0b2" providerId="ADAL" clId="{6912E18A-D9BE-4A8A-BB88-60DAC21FA2AF}" dt="2020-06-04T16:48:25.390" v="8046"/>
          <ac:picMkLst>
            <pc:docMk/>
            <pc:sldMk cId="2536407767" sldId="261"/>
            <ac:picMk id="7" creationId="{DE137D10-2A2D-4442-9D2C-656E37823DE7}"/>
          </ac:picMkLst>
        </pc:picChg>
        <pc:picChg chg="add del">
          <ac:chgData name="Michelle BONATI" userId="07ab55b3-05bd-4068-957a-b93a85c3e0b2" providerId="ADAL" clId="{6912E18A-D9BE-4A8A-BB88-60DAC21FA2AF}" dt="2020-06-02T08:51:18.945" v="257" actId="478"/>
          <ac:picMkLst>
            <pc:docMk/>
            <pc:sldMk cId="2536407767" sldId="261"/>
            <ac:picMk id="13" creationId="{559D3E15-C88C-421A-8A65-87A18936801C}"/>
          </ac:picMkLst>
        </pc:picChg>
        <pc:picChg chg="add del mod">
          <ac:chgData name="Michelle BONATI" userId="07ab55b3-05bd-4068-957a-b93a85c3e0b2" providerId="ADAL" clId="{6912E18A-D9BE-4A8A-BB88-60DAC21FA2AF}" dt="2020-06-02T08:52:20.509" v="275" actId="478"/>
          <ac:picMkLst>
            <pc:docMk/>
            <pc:sldMk cId="2536407767" sldId="261"/>
            <ac:picMk id="14" creationId="{E627D1C5-D6BD-427A-8927-1384A4044F37}"/>
          </ac:picMkLst>
        </pc:picChg>
        <pc:picChg chg="add del mod">
          <ac:chgData name="Michelle BONATI" userId="07ab55b3-05bd-4068-957a-b93a85c3e0b2" providerId="ADAL" clId="{6912E18A-D9BE-4A8A-BB88-60DAC21FA2AF}" dt="2020-06-02T08:54:30.993" v="282" actId="478"/>
          <ac:picMkLst>
            <pc:docMk/>
            <pc:sldMk cId="2536407767" sldId="261"/>
            <ac:picMk id="15" creationId="{EFA1748D-D2FE-4067-B15B-C5B8E561F847}"/>
          </ac:picMkLst>
        </pc:picChg>
        <pc:picChg chg="add del">
          <ac:chgData name="Michelle BONATI" userId="07ab55b3-05bd-4068-957a-b93a85c3e0b2" providerId="ADAL" clId="{6912E18A-D9BE-4A8A-BB88-60DAC21FA2AF}" dt="2020-06-02T08:49:26.842" v="240" actId="478"/>
          <ac:picMkLst>
            <pc:docMk/>
            <pc:sldMk cId="2536407767" sldId="261"/>
            <ac:picMk id="3074" creationId="{2E38FFF9-A14F-411A-809C-A68F83D520FE}"/>
          </ac:picMkLst>
        </pc:picChg>
        <pc:picChg chg="add mod">
          <ac:chgData name="Michelle BONATI" userId="07ab55b3-05bd-4068-957a-b93a85c3e0b2" providerId="ADAL" clId="{6912E18A-D9BE-4A8A-BB88-60DAC21FA2AF}" dt="2020-06-02T08:55:18.309" v="293" actId="688"/>
          <ac:picMkLst>
            <pc:docMk/>
            <pc:sldMk cId="2536407767" sldId="261"/>
            <ac:picMk id="3076" creationId="{107BC896-10F6-4B52-9E03-067C11CCFCAA}"/>
          </ac:picMkLst>
        </pc:picChg>
        <pc:picChg chg="add mod">
          <ac:chgData name="Michelle BONATI" userId="07ab55b3-05bd-4068-957a-b93a85c3e0b2" providerId="ADAL" clId="{6912E18A-D9BE-4A8A-BB88-60DAC21FA2AF}" dt="2020-06-02T08:51:23.952" v="258"/>
          <ac:picMkLst>
            <pc:docMk/>
            <pc:sldMk cId="2536407767" sldId="261"/>
            <ac:picMk id="3078" creationId="{BD514CAB-DA85-4D1C-A8D7-83BDB1A3EC7B}"/>
          </ac:picMkLst>
        </pc:picChg>
        <pc:picChg chg="add mod">
          <ac:chgData name="Michelle BONATI" userId="07ab55b3-05bd-4068-957a-b93a85c3e0b2" providerId="ADAL" clId="{6912E18A-D9BE-4A8A-BB88-60DAC21FA2AF}" dt="2020-06-02T08:55:28.789" v="296" actId="1076"/>
          <ac:picMkLst>
            <pc:docMk/>
            <pc:sldMk cId="2536407767" sldId="261"/>
            <ac:picMk id="3080" creationId="{12ED764F-523B-4B4C-BA19-8DF91A6A3277}"/>
          </ac:picMkLst>
        </pc:picChg>
      </pc:sldChg>
      <pc:sldChg chg="addSp delSp modSp add modTransition modAnim">
        <pc:chgData name="Michelle BONATI" userId="07ab55b3-05bd-4068-957a-b93a85c3e0b2" providerId="ADAL" clId="{6912E18A-D9BE-4A8A-BB88-60DAC21FA2AF}" dt="2020-06-05T17:23:33.043" v="8169" actId="20577"/>
        <pc:sldMkLst>
          <pc:docMk/>
          <pc:sldMk cId="523657718" sldId="262"/>
        </pc:sldMkLst>
        <pc:spChg chg="del mod">
          <ac:chgData name="Michelle BONATI" userId="07ab55b3-05bd-4068-957a-b93a85c3e0b2" providerId="ADAL" clId="{6912E18A-D9BE-4A8A-BB88-60DAC21FA2AF}" dt="2020-06-02T09:03:51.594" v="349"/>
          <ac:spMkLst>
            <pc:docMk/>
            <pc:sldMk cId="523657718" sldId="262"/>
            <ac:spMk id="2" creationId="{8261475B-EF3D-4205-ACA9-81B6A37FB6C9}"/>
          </ac:spMkLst>
        </pc:spChg>
        <pc:spChg chg="mod">
          <ac:chgData name="Michelle BONATI" userId="07ab55b3-05bd-4068-957a-b93a85c3e0b2" providerId="ADAL" clId="{6912E18A-D9BE-4A8A-BB88-60DAC21FA2AF}" dt="2020-06-05T17:23:33.043" v="8169" actId="20577"/>
          <ac:spMkLst>
            <pc:docMk/>
            <pc:sldMk cId="523657718" sldId="262"/>
            <ac:spMk id="3" creationId="{7CB71ABF-044C-43E2-842C-77012CD64F9D}"/>
          </ac:spMkLst>
        </pc:spChg>
        <pc:spChg chg="del">
          <ac:chgData name="Michelle BONATI" userId="07ab55b3-05bd-4068-957a-b93a85c3e0b2" providerId="ADAL" clId="{6912E18A-D9BE-4A8A-BB88-60DAC21FA2AF}" dt="2020-06-02T14:38:28.893" v="463" actId="478"/>
          <ac:spMkLst>
            <pc:docMk/>
            <pc:sldMk cId="523657718" sldId="262"/>
            <ac:spMk id="4" creationId="{11C39C67-9E3E-4C38-A57A-AF1B557A2903}"/>
          </ac:spMkLst>
        </pc:spChg>
        <pc:spChg chg="add mod">
          <ac:chgData name="Michelle BONATI" userId="07ab55b3-05bd-4068-957a-b93a85c3e0b2" providerId="ADAL" clId="{6912E18A-D9BE-4A8A-BB88-60DAC21FA2AF}" dt="2020-06-02T17:42:48.553" v="1899" actId="208"/>
          <ac:spMkLst>
            <pc:docMk/>
            <pc:sldMk cId="523657718" sldId="262"/>
            <ac:spMk id="5" creationId="{2AA7DF58-9456-4ECE-BEDA-619BFA30527E}"/>
          </ac:spMkLst>
        </pc:spChg>
        <pc:spChg chg="add mod">
          <ac:chgData name="Michelle BONATI" userId="07ab55b3-05bd-4068-957a-b93a85c3e0b2" providerId="ADAL" clId="{6912E18A-D9BE-4A8A-BB88-60DAC21FA2AF}" dt="2020-06-02T17:42:51.977" v="1900" actId="208"/>
          <ac:spMkLst>
            <pc:docMk/>
            <pc:sldMk cId="523657718" sldId="262"/>
            <ac:spMk id="6" creationId="{25D830EC-A189-458B-8715-47F45D859BDE}"/>
          </ac:spMkLst>
        </pc:spChg>
        <pc:spChg chg="add mod">
          <ac:chgData name="Michelle BONATI" userId="07ab55b3-05bd-4068-957a-b93a85c3e0b2" providerId="ADAL" clId="{6912E18A-D9BE-4A8A-BB88-60DAC21FA2AF}" dt="2020-06-02T17:42:43.916" v="1897" actId="208"/>
          <ac:spMkLst>
            <pc:docMk/>
            <pc:sldMk cId="523657718" sldId="262"/>
            <ac:spMk id="7" creationId="{FEE06EB9-CF13-4620-8708-F7583754CC83}"/>
          </ac:spMkLst>
        </pc:spChg>
        <pc:spChg chg="add mod">
          <ac:chgData name="Michelle BONATI" userId="07ab55b3-05bd-4068-957a-b93a85c3e0b2" providerId="ADAL" clId="{6912E18A-D9BE-4A8A-BB88-60DAC21FA2AF}" dt="2020-06-02T17:42:43.916" v="1897" actId="208"/>
          <ac:spMkLst>
            <pc:docMk/>
            <pc:sldMk cId="523657718" sldId="262"/>
            <ac:spMk id="8" creationId="{ED75619A-6EF0-4343-B167-DDC3BD29DD10}"/>
          </ac:spMkLst>
        </pc:spChg>
        <pc:spChg chg="add mod">
          <ac:chgData name="Michelle BONATI" userId="07ab55b3-05bd-4068-957a-b93a85c3e0b2" providerId="ADAL" clId="{6912E18A-D9BE-4A8A-BB88-60DAC21FA2AF}" dt="2020-06-02T17:42:34.675" v="1895" actId="1076"/>
          <ac:spMkLst>
            <pc:docMk/>
            <pc:sldMk cId="523657718" sldId="262"/>
            <ac:spMk id="9" creationId="{F77CAD76-1932-48FB-A555-82A614E58DCA}"/>
          </ac:spMkLst>
        </pc:spChg>
        <pc:picChg chg="add mod">
          <ac:chgData name="Michelle BONATI" userId="07ab55b3-05bd-4068-957a-b93a85c3e0b2" providerId="ADAL" clId="{6912E18A-D9BE-4A8A-BB88-60DAC21FA2AF}" dt="2020-06-04T08:52:10.323" v="5492" actId="14100"/>
          <ac:picMkLst>
            <pc:docMk/>
            <pc:sldMk cId="523657718" sldId="262"/>
            <ac:picMk id="2" creationId="{D5819BB9-2D17-41DA-9FBD-5D835394E06A}"/>
          </ac:picMkLst>
        </pc:picChg>
        <pc:picChg chg="add del mod">
          <ac:chgData name="Michelle BONATI" userId="07ab55b3-05bd-4068-957a-b93a85c3e0b2" providerId="ADAL" clId="{6912E18A-D9BE-4A8A-BB88-60DAC21FA2AF}" dt="2020-06-02T15:36:35.630" v="1548" actId="478"/>
          <ac:picMkLst>
            <pc:docMk/>
            <pc:sldMk cId="523657718" sldId="262"/>
            <ac:picMk id="2" creationId="{E1C5E1D7-B3C5-4191-8EA9-9731A5CFB500}"/>
          </ac:picMkLst>
        </pc:picChg>
        <pc:picChg chg="add del mod">
          <ac:chgData name="Michelle BONATI" userId="07ab55b3-05bd-4068-957a-b93a85c3e0b2" providerId="ADAL" clId="{6912E18A-D9BE-4A8A-BB88-60DAC21FA2AF}" dt="2020-06-02T15:07:03.956" v="1319" actId="1076"/>
          <ac:picMkLst>
            <pc:docMk/>
            <pc:sldMk cId="523657718" sldId="262"/>
            <ac:picMk id="10" creationId="{70A764D3-A619-4D46-9356-BA5C8FA69479}"/>
          </ac:picMkLst>
        </pc:picChg>
        <pc:picChg chg="add mod">
          <ac:chgData name="Michelle BONATI" userId="07ab55b3-05bd-4068-957a-b93a85c3e0b2" providerId="ADAL" clId="{6912E18A-D9BE-4A8A-BB88-60DAC21FA2AF}" dt="2020-06-04T08:52:07.839" v="5491" actId="1076"/>
          <ac:picMkLst>
            <pc:docMk/>
            <pc:sldMk cId="523657718" sldId="262"/>
            <ac:picMk id="11" creationId="{FBFE3B2C-8E09-48BC-942E-2758CF815CAE}"/>
          </ac:picMkLst>
        </pc:picChg>
        <pc:picChg chg="add del mod">
          <ac:chgData name="Michelle BONATI" userId="07ab55b3-05bd-4068-957a-b93a85c3e0b2" providerId="ADAL" clId="{6912E18A-D9BE-4A8A-BB88-60DAC21FA2AF}" dt="2020-06-04T10:26:56.150" v="6211"/>
          <ac:picMkLst>
            <pc:docMk/>
            <pc:sldMk cId="523657718" sldId="262"/>
            <ac:picMk id="12" creationId="{77059FC3-7406-4437-AB92-3A1BB8210710}"/>
          </ac:picMkLst>
        </pc:picChg>
        <pc:picChg chg="add del mod">
          <ac:chgData name="Michelle BONATI" userId="07ab55b3-05bd-4068-957a-b93a85c3e0b2" providerId="ADAL" clId="{6912E18A-D9BE-4A8A-BB88-60DAC21FA2AF}" dt="2020-06-04T10:27:23.884" v="6213"/>
          <ac:picMkLst>
            <pc:docMk/>
            <pc:sldMk cId="523657718" sldId="262"/>
            <ac:picMk id="14" creationId="{19A110A0-439E-4908-8B50-A2E3AD0754DB}"/>
          </ac:picMkLst>
        </pc:picChg>
        <pc:picChg chg="add del mod">
          <ac:chgData name="Michelle BONATI" userId="07ab55b3-05bd-4068-957a-b93a85c3e0b2" providerId="ADAL" clId="{6912E18A-D9BE-4A8A-BB88-60DAC21FA2AF}" dt="2020-06-04T10:32:26.085" v="6242"/>
          <ac:picMkLst>
            <pc:docMk/>
            <pc:sldMk cId="523657718" sldId="262"/>
            <ac:picMk id="15" creationId="{320D6A02-8F9A-4D11-8F66-E4A4DEF57330}"/>
          </ac:picMkLst>
        </pc:picChg>
        <pc:picChg chg="add del mod">
          <ac:chgData name="Michelle BONATI" userId="07ab55b3-05bd-4068-957a-b93a85c3e0b2" providerId="ADAL" clId="{6912E18A-D9BE-4A8A-BB88-60DAC21FA2AF}" dt="2020-06-04T10:33:29.252" v="6244"/>
          <ac:picMkLst>
            <pc:docMk/>
            <pc:sldMk cId="523657718" sldId="262"/>
            <ac:picMk id="17" creationId="{67232CFD-F1D6-4BB7-B89C-07A0133629FF}"/>
          </ac:picMkLst>
        </pc:picChg>
        <pc:picChg chg="add del mod">
          <ac:chgData name="Michelle BONATI" userId="07ab55b3-05bd-4068-957a-b93a85c3e0b2" providerId="ADAL" clId="{6912E18A-D9BE-4A8A-BB88-60DAC21FA2AF}" dt="2020-06-04T10:33:52.859" v="6246"/>
          <ac:picMkLst>
            <pc:docMk/>
            <pc:sldMk cId="523657718" sldId="262"/>
            <ac:picMk id="18" creationId="{2BF1D17D-C957-4A48-839E-F339E309E52A}"/>
          </ac:picMkLst>
        </pc:picChg>
        <pc:picChg chg="add del mod">
          <ac:chgData name="Michelle BONATI" userId="07ab55b3-05bd-4068-957a-b93a85c3e0b2" providerId="ADAL" clId="{6912E18A-D9BE-4A8A-BB88-60DAC21FA2AF}" dt="2020-06-04T10:34:11.225" v="6248"/>
          <ac:picMkLst>
            <pc:docMk/>
            <pc:sldMk cId="523657718" sldId="262"/>
            <ac:picMk id="19" creationId="{70AA2518-8EBD-410D-985F-24A3AC00AA61}"/>
          </ac:picMkLst>
        </pc:picChg>
        <pc:picChg chg="add del mod">
          <ac:chgData name="Michelle BONATI" userId="07ab55b3-05bd-4068-957a-b93a85c3e0b2" providerId="ADAL" clId="{6912E18A-D9BE-4A8A-BB88-60DAC21FA2AF}" dt="2020-06-04T10:34:29.636" v="6250"/>
          <ac:picMkLst>
            <pc:docMk/>
            <pc:sldMk cId="523657718" sldId="262"/>
            <ac:picMk id="20" creationId="{1F3513EF-EDF4-4B5A-B97C-A4F45214F60F}"/>
          </ac:picMkLst>
        </pc:picChg>
        <pc:picChg chg="add del mod">
          <ac:chgData name="Michelle BONATI" userId="07ab55b3-05bd-4068-957a-b93a85c3e0b2" providerId="ADAL" clId="{6912E18A-D9BE-4A8A-BB88-60DAC21FA2AF}" dt="2020-06-04T10:38:23.209" v="6252"/>
          <ac:picMkLst>
            <pc:docMk/>
            <pc:sldMk cId="523657718" sldId="262"/>
            <ac:picMk id="21" creationId="{968178D3-189F-4E70-952B-16D0292CC076}"/>
          </ac:picMkLst>
        </pc:picChg>
        <pc:picChg chg="add del mod">
          <ac:chgData name="Michelle BONATI" userId="07ab55b3-05bd-4068-957a-b93a85c3e0b2" providerId="ADAL" clId="{6912E18A-D9BE-4A8A-BB88-60DAC21FA2AF}" dt="2020-06-04T10:38:41.933" v="6254"/>
          <ac:picMkLst>
            <pc:docMk/>
            <pc:sldMk cId="523657718" sldId="262"/>
            <ac:picMk id="22" creationId="{05C33FE7-BC6A-47F9-AEE3-1DB0C27AA45C}"/>
          </ac:picMkLst>
        </pc:picChg>
        <pc:picChg chg="add del mod">
          <ac:chgData name="Michelle BONATI" userId="07ab55b3-05bd-4068-957a-b93a85c3e0b2" providerId="ADAL" clId="{6912E18A-D9BE-4A8A-BB88-60DAC21FA2AF}" dt="2020-06-04T11:34:33.556" v="6592"/>
          <ac:picMkLst>
            <pc:docMk/>
            <pc:sldMk cId="523657718" sldId="262"/>
            <ac:picMk id="23" creationId="{FD2DA636-CCDC-4E08-9A91-CE358E6204C8}"/>
          </ac:picMkLst>
        </pc:picChg>
        <pc:picChg chg="add del mod">
          <ac:chgData name="Michelle BONATI" userId="07ab55b3-05bd-4068-957a-b93a85c3e0b2" providerId="ADAL" clId="{6912E18A-D9BE-4A8A-BB88-60DAC21FA2AF}" dt="2020-06-04T11:36:47.199" v="6594"/>
          <ac:picMkLst>
            <pc:docMk/>
            <pc:sldMk cId="523657718" sldId="262"/>
            <ac:picMk id="24" creationId="{BEA071B5-1E70-415F-95F7-AE11AA45756E}"/>
          </ac:picMkLst>
        </pc:picChg>
        <pc:picChg chg="add mod">
          <ac:chgData name="Michelle BONATI" userId="07ab55b3-05bd-4068-957a-b93a85c3e0b2" providerId="ADAL" clId="{6912E18A-D9BE-4A8A-BB88-60DAC21FA2AF}" dt="2020-06-04T11:38:23.925" v="6595"/>
          <ac:picMkLst>
            <pc:docMk/>
            <pc:sldMk cId="523657718" sldId="262"/>
            <ac:picMk id="25" creationId="{8C0CA5F2-2610-4804-8442-9F0FA7913A5B}"/>
          </ac:picMkLst>
        </pc:picChg>
        <pc:cxnChg chg="add mod">
          <ac:chgData name="Michelle BONATI" userId="07ab55b3-05bd-4068-957a-b93a85c3e0b2" providerId="ADAL" clId="{6912E18A-D9BE-4A8A-BB88-60DAC21FA2AF}" dt="2020-06-04T08:56:59.159" v="5530" actId="14100"/>
          <ac:cxnSpMkLst>
            <pc:docMk/>
            <pc:sldMk cId="523657718" sldId="262"/>
            <ac:cxnSpMk id="13" creationId="{C69798D8-F496-40CB-BEB2-3890E7FB75D4}"/>
          </ac:cxnSpMkLst>
        </pc:cxnChg>
        <pc:cxnChg chg="add mod">
          <ac:chgData name="Michelle BONATI" userId="07ab55b3-05bd-4068-957a-b93a85c3e0b2" providerId="ADAL" clId="{6912E18A-D9BE-4A8A-BB88-60DAC21FA2AF}" dt="2020-06-02T17:42:59.458" v="1902" actId="1076"/>
          <ac:cxnSpMkLst>
            <pc:docMk/>
            <pc:sldMk cId="523657718" sldId="262"/>
            <ac:cxnSpMk id="16" creationId="{F89D7856-6B9E-4467-A6A8-825CCDBE06D4}"/>
          </ac:cxnSpMkLst>
        </pc:cxnChg>
      </pc:sldChg>
      <pc:sldChg chg="addSp delSp modSp add ord modTransition modAnim">
        <pc:chgData name="Michelle BONATI" userId="07ab55b3-05bd-4068-957a-b93a85c3e0b2" providerId="ADAL" clId="{6912E18A-D9BE-4A8A-BB88-60DAC21FA2AF}" dt="2020-06-04T20:13:49.374" v="8142"/>
        <pc:sldMkLst>
          <pc:docMk/>
          <pc:sldMk cId="1631280989" sldId="263"/>
        </pc:sldMkLst>
        <pc:spChg chg="del">
          <ac:chgData name="Michelle BONATI" userId="07ab55b3-05bd-4068-957a-b93a85c3e0b2" providerId="ADAL" clId="{6912E18A-D9BE-4A8A-BB88-60DAC21FA2AF}" dt="2020-06-02T09:04:28.939" v="398"/>
          <ac:spMkLst>
            <pc:docMk/>
            <pc:sldMk cId="1631280989" sldId="263"/>
            <ac:spMk id="2" creationId="{8261475B-EF3D-4205-ACA9-81B6A37FB6C9}"/>
          </ac:spMkLst>
        </pc:spChg>
        <pc:spChg chg="mod">
          <ac:chgData name="Michelle BONATI" userId="07ab55b3-05bd-4068-957a-b93a85c3e0b2" providerId="ADAL" clId="{6912E18A-D9BE-4A8A-BB88-60DAC21FA2AF}" dt="2020-06-04T12:03:05.367" v="6706" actId="20577"/>
          <ac:spMkLst>
            <pc:docMk/>
            <pc:sldMk cId="1631280989" sldId="263"/>
            <ac:spMk id="3" creationId="{7CB71ABF-044C-43E2-842C-77012CD64F9D}"/>
          </ac:spMkLst>
        </pc:spChg>
        <pc:spChg chg="del">
          <ac:chgData name="Michelle BONATI" userId="07ab55b3-05bd-4068-957a-b93a85c3e0b2" providerId="ADAL" clId="{6912E18A-D9BE-4A8A-BB88-60DAC21FA2AF}" dt="2020-06-02T15:44:10.655" v="1600" actId="478"/>
          <ac:spMkLst>
            <pc:docMk/>
            <pc:sldMk cId="1631280989" sldId="263"/>
            <ac:spMk id="4" creationId="{11C39C67-9E3E-4C38-A57A-AF1B557A2903}"/>
          </ac:spMkLst>
        </pc:spChg>
        <pc:spChg chg="mod">
          <ac:chgData name="Michelle BONATI" userId="07ab55b3-05bd-4068-957a-b93a85c3e0b2" providerId="ADAL" clId="{6912E18A-D9BE-4A8A-BB88-60DAC21FA2AF}" dt="2020-06-02T17:43:09.102" v="1904" actId="208"/>
          <ac:spMkLst>
            <pc:docMk/>
            <pc:sldMk cId="1631280989" sldId="263"/>
            <ac:spMk id="5" creationId="{2AA7DF58-9456-4ECE-BEDA-619BFA30527E}"/>
          </ac:spMkLst>
        </pc:spChg>
        <pc:spChg chg="mod">
          <ac:chgData name="Michelle BONATI" userId="07ab55b3-05bd-4068-957a-b93a85c3e0b2" providerId="ADAL" clId="{6912E18A-D9BE-4A8A-BB88-60DAC21FA2AF}" dt="2020-06-02T17:43:05.504" v="1903" actId="208"/>
          <ac:spMkLst>
            <pc:docMk/>
            <pc:sldMk cId="1631280989" sldId="263"/>
            <ac:spMk id="6" creationId="{25D830EC-A189-458B-8715-47F45D859BDE}"/>
          </ac:spMkLst>
        </pc:spChg>
        <pc:spChg chg="mod">
          <ac:chgData name="Michelle BONATI" userId="07ab55b3-05bd-4068-957a-b93a85c3e0b2" providerId="ADAL" clId="{6912E18A-D9BE-4A8A-BB88-60DAC21FA2AF}" dt="2020-06-02T09:04:24.824" v="397" actId="20577"/>
          <ac:spMkLst>
            <pc:docMk/>
            <pc:sldMk cId="1631280989" sldId="263"/>
            <ac:spMk id="8" creationId="{ED75619A-6EF0-4343-B167-DDC3BD29DD10}"/>
          </ac:spMkLst>
        </pc:spChg>
        <pc:spChg chg="add mod">
          <ac:chgData name="Michelle BONATI" userId="07ab55b3-05bd-4068-957a-b93a85c3e0b2" providerId="ADAL" clId="{6912E18A-D9BE-4A8A-BB88-60DAC21FA2AF}" dt="2020-06-02T09:04:41.079" v="424" actId="20577"/>
          <ac:spMkLst>
            <pc:docMk/>
            <pc:sldMk cId="1631280989" sldId="263"/>
            <ac:spMk id="9" creationId="{B978DE73-275E-48CE-9679-D791B1E5A6F7}"/>
          </ac:spMkLst>
        </pc:spChg>
        <pc:picChg chg="add del mod">
          <ac:chgData name="Michelle BONATI" userId="07ab55b3-05bd-4068-957a-b93a85c3e0b2" providerId="ADAL" clId="{6912E18A-D9BE-4A8A-BB88-60DAC21FA2AF}" dt="2020-06-04T20:06:59.225" v="8115"/>
          <ac:picMkLst>
            <pc:docMk/>
            <pc:sldMk cId="1631280989" sldId="263"/>
            <ac:picMk id="2" creationId="{28575AFD-DAF8-4B46-A472-DAC39052E917}"/>
          </ac:picMkLst>
        </pc:picChg>
        <pc:picChg chg="add mod">
          <ac:chgData name="Michelle BONATI" userId="07ab55b3-05bd-4068-957a-b93a85c3e0b2" providerId="ADAL" clId="{6912E18A-D9BE-4A8A-BB88-60DAC21FA2AF}" dt="2020-06-04T08:54:45.966" v="5504" actId="14100"/>
          <ac:picMkLst>
            <pc:docMk/>
            <pc:sldMk cId="1631280989" sldId="263"/>
            <ac:picMk id="2" creationId="{35EA4667-5CB5-4E0D-8C15-27FF5E0575AF}"/>
          </ac:picMkLst>
        </pc:picChg>
        <pc:picChg chg="add mod">
          <ac:chgData name="Michelle BONATI" userId="07ab55b3-05bd-4068-957a-b93a85c3e0b2" providerId="ADAL" clId="{6912E18A-D9BE-4A8A-BB88-60DAC21FA2AF}" dt="2020-06-04T08:55:09.396" v="5508" actId="14100"/>
          <ac:picMkLst>
            <pc:docMk/>
            <pc:sldMk cId="1631280989" sldId="263"/>
            <ac:picMk id="4" creationId="{C8BDAD22-9686-4EB6-AFF8-B1B02D7BED83}"/>
          </ac:picMkLst>
        </pc:picChg>
        <pc:picChg chg="add del mod">
          <ac:chgData name="Michelle BONATI" userId="07ab55b3-05bd-4068-957a-b93a85c3e0b2" providerId="ADAL" clId="{6912E18A-D9BE-4A8A-BB88-60DAC21FA2AF}" dt="2020-06-04T20:07:25.051" v="8117"/>
          <ac:picMkLst>
            <pc:docMk/>
            <pc:sldMk cId="1631280989" sldId="263"/>
            <ac:picMk id="4" creationId="{EDAEA3A0-CB1E-442F-842C-F70C6CD99C80}"/>
          </ac:picMkLst>
        </pc:picChg>
        <pc:picChg chg="add del mod">
          <ac:chgData name="Michelle BONATI" userId="07ab55b3-05bd-4068-957a-b93a85c3e0b2" providerId="ADAL" clId="{6912E18A-D9BE-4A8A-BB88-60DAC21FA2AF}" dt="2020-06-04T20:07:35.850" v="8119"/>
          <ac:picMkLst>
            <pc:docMk/>
            <pc:sldMk cId="1631280989" sldId="263"/>
            <ac:picMk id="10" creationId="{2462E6FA-A810-4C32-AFD8-D92F0D0F23F7}"/>
          </ac:picMkLst>
        </pc:picChg>
        <pc:picChg chg="add del mod">
          <ac:chgData name="Michelle BONATI" userId="07ab55b3-05bd-4068-957a-b93a85c3e0b2" providerId="ADAL" clId="{6912E18A-D9BE-4A8A-BB88-60DAC21FA2AF}" dt="2020-06-02T15:44:58.502" v="1608" actId="478"/>
          <ac:picMkLst>
            <pc:docMk/>
            <pc:sldMk cId="1631280989" sldId="263"/>
            <ac:picMk id="10" creationId="{345BCFCF-E65C-4B6A-B203-D54BBE3C439C}"/>
          </ac:picMkLst>
        </pc:picChg>
        <pc:picChg chg="add del mod">
          <ac:chgData name="Michelle BONATI" userId="07ab55b3-05bd-4068-957a-b93a85c3e0b2" providerId="ADAL" clId="{6912E18A-D9BE-4A8A-BB88-60DAC21FA2AF}" dt="2020-06-04T20:07:50.865" v="8121"/>
          <ac:picMkLst>
            <pc:docMk/>
            <pc:sldMk cId="1631280989" sldId="263"/>
            <ac:picMk id="12" creationId="{57ECC442-433F-4BDB-A480-AE644436362F}"/>
          </ac:picMkLst>
        </pc:picChg>
        <pc:picChg chg="add del mod">
          <ac:chgData name="Michelle BONATI" userId="07ab55b3-05bd-4068-957a-b93a85c3e0b2" providerId="ADAL" clId="{6912E18A-D9BE-4A8A-BB88-60DAC21FA2AF}" dt="2020-06-04T10:31:25.837" v="6215"/>
          <ac:picMkLst>
            <pc:docMk/>
            <pc:sldMk cId="1631280989" sldId="263"/>
            <ac:picMk id="14" creationId="{2A4816F7-3B53-464A-BE0C-D6239026EE26}"/>
          </ac:picMkLst>
        </pc:picChg>
        <pc:picChg chg="add del mod">
          <ac:chgData name="Michelle BONATI" userId="07ab55b3-05bd-4068-957a-b93a85c3e0b2" providerId="ADAL" clId="{6912E18A-D9BE-4A8A-BB88-60DAC21FA2AF}" dt="2020-06-04T20:08:09.962" v="8123"/>
          <ac:picMkLst>
            <pc:docMk/>
            <pc:sldMk cId="1631280989" sldId="263"/>
            <ac:picMk id="14" creationId="{5CB3F592-8313-4E88-9B51-142E94F57BED}"/>
          </ac:picMkLst>
        </pc:picChg>
        <pc:picChg chg="add del mod">
          <ac:chgData name="Michelle BONATI" userId="07ab55b3-05bd-4068-957a-b93a85c3e0b2" providerId="ADAL" clId="{6912E18A-D9BE-4A8A-BB88-60DAC21FA2AF}" dt="2020-06-04T20:08:45.919" v="8125"/>
          <ac:picMkLst>
            <pc:docMk/>
            <pc:sldMk cId="1631280989" sldId="263"/>
            <ac:picMk id="15" creationId="{16B415F6-0718-46E6-B880-E8B9F3BD3F45}"/>
          </ac:picMkLst>
        </pc:picChg>
        <pc:picChg chg="add del mod">
          <ac:chgData name="Michelle BONATI" userId="07ab55b3-05bd-4068-957a-b93a85c3e0b2" providerId="ADAL" clId="{6912E18A-D9BE-4A8A-BB88-60DAC21FA2AF}" dt="2020-06-04T10:43:06.975" v="6257"/>
          <ac:picMkLst>
            <pc:docMk/>
            <pc:sldMk cId="1631280989" sldId="263"/>
            <ac:picMk id="15" creationId="{76D0971A-1E95-42F8-9A51-2DA6211C7CDF}"/>
          </ac:picMkLst>
        </pc:picChg>
        <pc:picChg chg="add del mod">
          <ac:chgData name="Michelle BONATI" userId="07ab55b3-05bd-4068-957a-b93a85c3e0b2" providerId="ADAL" clId="{6912E18A-D9BE-4A8A-BB88-60DAC21FA2AF}" dt="2020-06-04T10:43:20.646" v="6258"/>
          <ac:picMkLst>
            <pc:docMk/>
            <pc:sldMk cId="1631280989" sldId="263"/>
            <ac:picMk id="16" creationId="{989798C6-F627-402E-8118-E83BEEEBCF9A}"/>
          </ac:picMkLst>
        </pc:picChg>
        <pc:picChg chg="add del mod">
          <ac:chgData name="Michelle BONATI" userId="07ab55b3-05bd-4068-957a-b93a85c3e0b2" providerId="ADAL" clId="{6912E18A-D9BE-4A8A-BB88-60DAC21FA2AF}" dt="2020-06-04T10:43:40.273" v="6259"/>
          <ac:picMkLst>
            <pc:docMk/>
            <pc:sldMk cId="1631280989" sldId="263"/>
            <ac:picMk id="17" creationId="{9DC6F9F7-A5E4-4C58-9DD0-ABB9F9D19CE2}"/>
          </ac:picMkLst>
        </pc:picChg>
        <pc:picChg chg="add del mod">
          <ac:chgData name="Michelle BONATI" userId="07ab55b3-05bd-4068-957a-b93a85c3e0b2" providerId="ADAL" clId="{6912E18A-D9BE-4A8A-BB88-60DAC21FA2AF}" dt="2020-06-04T10:44:07.542" v="6260"/>
          <ac:picMkLst>
            <pc:docMk/>
            <pc:sldMk cId="1631280989" sldId="263"/>
            <ac:picMk id="18" creationId="{41D4D99D-0BA1-4FFC-8158-B887ECE51F1B}"/>
          </ac:picMkLst>
        </pc:picChg>
        <pc:picChg chg="add del mod">
          <ac:chgData name="Michelle BONATI" userId="07ab55b3-05bd-4068-957a-b93a85c3e0b2" providerId="ADAL" clId="{6912E18A-D9BE-4A8A-BB88-60DAC21FA2AF}" dt="2020-06-04T20:09:29.677" v="8127"/>
          <ac:picMkLst>
            <pc:docMk/>
            <pc:sldMk cId="1631280989" sldId="263"/>
            <ac:picMk id="18" creationId="{D48D8EBA-A95B-46E2-9CB8-361E7136FE8D}"/>
          </ac:picMkLst>
        </pc:picChg>
        <pc:picChg chg="add del mod">
          <ac:chgData name="Michelle BONATI" userId="07ab55b3-05bd-4068-957a-b93a85c3e0b2" providerId="ADAL" clId="{6912E18A-D9BE-4A8A-BB88-60DAC21FA2AF}" dt="2020-06-04T10:44:16.982" v="6261"/>
          <ac:picMkLst>
            <pc:docMk/>
            <pc:sldMk cId="1631280989" sldId="263"/>
            <ac:picMk id="19" creationId="{739DA8DC-84F3-4A2F-AB05-8A05F14DB9AA}"/>
          </ac:picMkLst>
        </pc:picChg>
        <pc:picChg chg="add del mod">
          <ac:chgData name="Michelle BONATI" userId="07ab55b3-05bd-4068-957a-b93a85c3e0b2" providerId="ADAL" clId="{6912E18A-D9BE-4A8A-BB88-60DAC21FA2AF}" dt="2020-06-04T20:10:04.389" v="8129"/>
          <ac:picMkLst>
            <pc:docMk/>
            <pc:sldMk cId="1631280989" sldId="263"/>
            <ac:picMk id="19" creationId="{C4B33764-60E1-4D0A-919D-6EB6504C483C}"/>
          </ac:picMkLst>
        </pc:picChg>
        <pc:picChg chg="add del mod">
          <ac:chgData name="Michelle BONATI" userId="07ab55b3-05bd-4068-957a-b93a85c3e0b2" providerId="ADAL" clId="{6912E18A-D9BE-4A8A-BB88-60DAC21FA2AF}" dt="2020-06-04T10:44:29.049" v="6262"/>
          <ac:picMkLst>
            <pc:docMk/>
            <pc:sldMk cId="1631280989" sldId="263"/>
            <ac:picMk id="20" creationId="{B7062CC2-69E2-49F1-8D7E-B656B13FF6A4}"/>
          </ac:picMkLst>
        </pc:picChg>
        <pc:picChg chg="add del mod">
          <ac:chgData name="Michelle BONATI" userId="07ab55b3-05bd-4068-957a-b93a85c3e0b2" providerId="ADAL" clId="{6912E18A-D9BE-4A8A-BB88-60DAC21FA2AF}" dt="2020-06-04T20:10:32.915" v="8131"/>
          <ac:picMkLst>
            <pc:docMk/>
            <pc:sldMk cId="1631280989" sldId="263"/>
            <ac:picMk id="20" creationId="{BE3A7114-D5CC-469D-B3D4-34F7C59E873D}"/>
          </ac:picMkLst>
        </pc:picChg>
        <pc:picChg chg="add del mod">
          <ac:chgData name="Michelle BONATI" userId="07ab55b3-05bd-4068-957a-b93a85c3e0b2" providerId="ADAL" clId="{6912E18A-D9BE-4A8A-BB88-60DAC21FA2AF}" dt="2020-06-04T10:45:30.221" v="6263"/>
          <ac:picMkLst>
            <pc:docMk/>
            <pc:sldMk cId="1631280989" sldId="263"/>
            <ac:picMk id="21" creationId="{7F6F53CD-38D2-4192-A1A2-B51819C85352}"/>
          </ac:picMkLst>
        </pc:picChg>
        <pc:picChg chg="add del mod">
          <ac:chgData name="Michelle BONATI" userId="07ab55b3-05bd-4068-957a-b93a85c3e0b2" providerId="ADAL" clId="{6912E18A-D9BE-4A8A-BB88-60DAC21FA2AF}" dt="2020-06-04T20:11:08.593" v="8133"/>
          <ac:picMkLst>
            <pc:docMk/>
            <pc:sldMk cId="1631280989" sldId="263"/>
            <ac:picMk id="21" creationId="{D60F81B2-2355-4912-A342-1FFA20481692}"/>
          </ac:picMkLst>
        </pc:picChg>
        <pc:picChg chg="add del mod">
          <ac:chgData name="Michelle BONATI" userId="07ab55b3-05bd-4068-957a-b93a85c3e0b2" providerId="ADAL" clId="{6912E18A-D9BE-4A8A-BB88-60DAC21FA2AF}" dt="2020-06-04T20:06:41.562" v="8113"/>
          <ac:picMkLst>
            <pc:docMk/>
            <pc:sldMk cId="1631280989" sldId="263"/>
            <ac:picMk id="22" creationId="{6E7852FE-44CC-4A0E-B097-7380CB4601BA}"/>
          </ac:picMkLst>
        </pc:picChg>
        <pc:picChg chg="add del mod">
          <ac:chgData name="Michelle BONATI" userId="07ab55b3-05bd-4068-957a-b93a85c3e0b2" providerId="ADAL" clId="{6912E18A-D9BE-4A8A-BB88-60DAC21FA2AF}" dt="2020-06-04T20:11:24.138" v="8135"/>
          <ac:picMkLst>
            <pc:docMk/>
            <pc:sldMk cId="1631280989" sldId="263"/>
            <ac:picMk id="24" creationId="{46232799-E04A-4C4B-A52F-04499E81F108}"/>
          </ac:picMkLst>
        </pc:picChg>
        <pc:picChg chg="add del mod">
          <ac:chgData name="Michelle BONATI" userId="07ab55b3-05bd-4068-957a-b93a85c3e0b2" providerId="ADAL" clId="{6912E18A-D9BE-4A8A-BB88-60DAC21FA2AF}" dt="2020-06-04T20:11:46.869" v="8137"/>
          <ac:picMkLst>
            <pc:docMk/>
            <pc:sldMk cId="1631280989" sldId="263"/>
            <ac:picMk id="25" creationId="{5C4078E1-FE98-45EC-81A2-E752DD6F8BD7}"/>
          </ac:picMkLst>
        </pc:picChg>
        <pc:picChg chg="add del mod">
          <ac:chgData name="Michelle BONATI" userId="07ab55b3-05bd-4068-957a-b93a85c3e0b2" providerId="ADAL" clId="{6912E18A-D9BE-4A8A-BB88-60DAC21FA2AF}" dt="2020-06-04T20:12:43.458" v="8139"/>
          <ac:picMkLst>
            <pc:docMk/>
            <pc:sldMk cId="1631280989" sldId="263"/>
            <ac:picMk id="26" creationId="{E0E3BFD0-B8B6-4F98-BE77-4E2344B60768}"/>
          </ac:picMkLst>
        </pc:picChg>
        <pc:picChg chg="add del mod">
          <ac:chgData name="Michelle BONATI" userId="07ab55b3-05bd-4068-957a-b93a85c3e0b2" providerId="ADAL" clId="{6912E18A-D9BE-4A8A-BB88-60DAC21FA2AF}" dt="2020-06-04T20:12:58.687" v="8141"/>
          <ac:picMkLst>
            <pc:docMk/>
            <pc:sldMk cId="1631280989" sldId="263"/>
            <ac:picMk id="27" creationId="{4E4CB01C-6253-4F3B-8EEC-5662FD06AA65}"/>
          </ac:picMkLst>
        </pc:picChg>
        <pc:picChg chg="add mod">
          <ac:chgData name="Michelle BONATI" userId="07ab55b3-05bd-4068-957a-b93a85c3e0b2" providerId="ADAL" clId="{6912E18A-D9BE-4A8A-BB88-60DAC21FA2AF}" dt="2020-06-04T20:13:49.374" v="8142"/>
          <ac:picMkLst>
            <pc:docMk/>
            <pc:sldMk cId="1631280989" sldId="263"/>
            <ac:picMk id="28" creationId="{21E79C5F-3565-47C1-A525-37401D3F19F8}"/>
          </ac:picMkLst>
        </pc:picChg>
        <pc:cxnChg chg="add del mod">
          <ac:chgData name="Michelle BONATI" userId="07ab55b3-05bd-4068-957a-b93a85c3e0b2" providerId="ADAL" clId="{6912E18A-D9BE-4A8A-BB88-60DAC21FA2AF}" dt="2020-06-02T15:44:58.502" v="1608" actId="478"/>
          <ac:cxnSpMkLst>
            <pc:docMk/>
            <pc:sldMk cId="1631280989" sldId="263"/>
            <ac:cxnSpMk id="11" creationId="{0751678B-8C28-4D81-9497-D3524B13E7E2}"/>
          </ac:cxnSpMkLst>
        </pc:cxnChg>
        <pc:cxnChg chg="add mod">
          <ac:chgData name="Michelle BONATI" userId="07ab55b3-05bd-4068-957a-b93a85c3e0b2" providerId="ADAL" clId="{6912E18A-D9BE-4A8A-BB88-60DAC21FA2AF}" dt="2020-06-04T08:56:49.939" v="5528" actId="1076"/>
          <ac:cxnSpMkLst>
            <pc:docMk/>
            <pc:sldMk cId="1631280989" sldId="263"/>
            <ac:cxnSpMk id="12" creationId="{F3769EBF-85EE-4CE6-B266-1B537F5E8A2A}"/>
          </ac:cxnSpMkLst>
        </pc:cxnChg>
        <pc:cxnChg chg="add">
          <ac:chgData name="Michelle BONATI" userId="07ab55b3-05bd-4068-957a-b93a85c3e0b2" providerId="ADAL" clId="{6912E18A-D9BE-4A8A-BB88-60DAC21FA2AF}" dt="2020-06-02T17:41:37.166" v="1887"/>
          <ac:cxnSpMkLst>
            <pc:docMk/>
            <pc:sldMk cId="1631280989" sldId="263"/>
            <ac:cxnSpMk id="13" creationId="{32CFB216-2DD9-4504-9C1C-40E4D9423ED2}"/>
          </ac:cxnSpMkLst>
        </pc:cxnChg>
      </pc:sldChg>
      <pc:sldChg chg="addSp delSp modSp add ord modTransition modAnim">
        <pc:chgData name="Michelle BONATI" userId="07ab55b3-05bd-4068-957a-b93a85c3e0b2" providerId="ADAL" clId="{6912E18A-D9BE-4A8A-BB88-60DAC21FA2AF}" dt="2020-06-04T12:12:43.955" v="6719" actId="6549"/>
        <pc:sldMkLst>
          <pc:docMk/>
          <pc:sldMk cId="3600995896" sldId="264"/>
        </pc:sldMkLst>
        <pc:spChg chg="del">
          <ac:chgData name="Michelle BONATI" userId="07ab55b3-05bd-4068-957a-b93a85c3e0b2" providerId="ADAL" clId="{6912E18A-D9BE-4A8A-BB88-60DAC21FA2AF}" dt="2020-06-02T09:04:53.368" v="426"/>
          <ac:spMkLst>
            <pc:docMk/>
            <pc:sldMk cId="3600995896" sldId="264"/>
            <ac:spMk id="2" creationId="{8261475B-EF3D-4205-ACA9-81B6A37FB6C9}"/>
          </ac:spMkLst>
        </pc:spChg>
        <pc:spChg chg="mod">
          <ac:chgData name="Michelle BONATI" userId="07ab55b3-05bd-4068-957a-b93a85c3e0b2" providerId="ADAL" clId="{6912E18A-D9BE-4A8A-BB88-60DAC21FA2AF}" dt="2020-06-04T12:12:43.955" v="6719" actId="6549"/>
          <ac:spMkLst>
            <pc:docMk/>
            <pc:sldMk cId="3600995896" sldId="264"/>
            <ac:spMk id="3" creationId="{7CB71ABF-044C-43E2-842C-77012CD64F9D}"/>
          </ac:spMkLst>
        </pc:spChg>
        <pc:spChg chg="del">
          <ac:chgData name="Michelle BONATI" userId="07ab55b3-05bd-4068-957a-b93a85c3e0b2" providerId="ADAL" clId="{6912E18A-D9BE-4A8A-BB88-60DAC21FA2AF}" dt="2020-06-02T16:52:10.035" v="1828" actId="478"/>
          <ac:spMkLst>
            <pc:docMk/>
            <pc:sldMk cId="3600995896" sldId="264"/>
            <ac:spMk id="4" creationId="{11C39C67-9E3E-4C38-A57A-AF1B557A2903}"/>
          </ac:spMkLst>
        </pc:spChg>
        <pc:spChg chg="mod">
          <ac:chgData name="Michelle BONATI" userId="07ab55b3-05bd-4068-957a-b93a85c3e0b2" providerId="ADAL" clId="{6912E18A-D9BE-4A8A-BB88-60DAC21FA2AF}" dt="2020-06-02T17:43:15.593" v="1905" actId="208"/>
          <ac:spMkLst>
            <pc:docMk/>
            <pc:sldMk cId="3600995896" sldId="264"/>
            <ac:spMk id="5" creationId="{2AA7DF58-9456-4ECE-BEDA-619BFA30527E}"/>
          </ac:spMkLst>
        </pc:spChg>
        <pc:spChg chg="mod">
          <ac:chgData name="Michelle BONATI" userId="07ab55b3-05bd-4068-957a-b93a85c3e0b2" providerId="ADAL" clId="{6912E18A-D9BE-4A8A-BB88-60DAC21FA2AF}" dt="2020-06-02T17:43:22.659" v="1907" actId="208"/>
          <ac:spMkLst>
            <pc:docMk/>
            <pc:sldMk cId="3600995896" sldId="264"/>
            <ac:spMk id="6" creationId="{25D830EC-A189-458B-8715-47F45D859BDE}"/>
          </ac:spMkLst>
        </pc:spChg>
        <pc:spChg chg="mod">
          <ac:chgData name="Michelle BONATI" userId="07ab55b3-05bd-4068-957a-b93a85c3e0b2" providerId="ADAL" clId="{6912E18A-D9BE-4A8A-BB88-60DAC21FA2AF}" dt="2020-06-02T17:43:42.128" v="1908" actId="2085"/>
          <ac:spMkLst>
            <pc:docMk/>
            <pc:sldMk cId="3600995896" sldId="264"/>
            <ac:spMk id="8" creationId="{ED75619A-6EF0-4343-B167-DDC3BD29DD10}"/>
          </ac:spMkLst>
        </pc:spChg>
        <pc:spChg chg="add mod">
          <ac:chgData name="Michelle BONATI" userId="07ab55b3-05bd-4068-957a-b93a85c3e0b2" providerId="ADAL" clId="{6912E18A-D9BE-4A8A-BB88-60DAC21FA2AF}" dt="2020-06-02T09:05:02.177" v="441" actId="20577"/>
          <ac:spMkLst>
            <pc:docMk/>
            <pc:sldMk cId="3600995896" sldId="264"/>
            <ac:spMk id="9" creationId="{AC622F77-0AB5-45D1-AB49-EA64C629EBF9}"/>
          </ac:spMkLst>
        </pc:spChg>
        <pc:picChg chg="add mod">
          <ac:chgData name="Michelle BONATI" userId="07ab55b3-05bd-4068-957a-b93a85c3e0b2" providerId="ADAL" clId="{6912E18A-D9BE-4A8A-BB88-60DAC21FA2AF}" dt="2020-06-04T08:56:21.485" v="5524" actId="14100"/>
          <ac:picMkLst>
            <pc:docMk/>
            <pc:sldMk cId="3600995896" sldId="264"/>
            <ac:picMk id="2" creationId="{96671812-65A1-4E94-9D27-2D573BA620ED}"/>
          </ac:picMkLst>
        </pc:picChg>
        <pc:picChg chg="add mod">
          <ac:chgData name="Michelle BONATI" userId="07ab55b3-05bd-4068-957a-b93a85c3e0b2" providerId="ADAL" clId="{6912E18A-D9BE-4A8A-BB88-60DAC21FA2AF}" dt="2020-06-04T08:56:26.053" v="5525" actId="1076"/>
          <ac:picMkLst>
            <pc:docMk/>
            <pc:sldMk cId="3600995896" sldId="264"/>
            <ac:picMk id="4" creationId="{07AA19D6-ED8D-4799-804E-C96A04847D10}"/>
          </ac:picMkLst>
        </pc:picChg>
        <pc:picChg chg="add del mod">
          <ac:chgData name="Michelle BONATI" userId="07ab55b3-05bd-4068-957a-b93a85c3e0b2" providerId="ADAL" clId="{6912E18A-D9BE-4A8A-BB88-60DAC21FA2AF}" dt="2020-06-04T10:54:56.803" v="6361"/>
          <ac:picMkLst>
            <pc:docMk/>
            <pc:sldMk cId="3600995896" sldId="264"/>
            <ac:picMk id="13" creationId="{1624248D-75C1-4932-9B5B-BD0C1852C1BE}"/>
          </ac:picMkLst>
        </pc:picChg>
        <pc:picChg chg="add del mod">
          <ac:chgData name="Michelle BONATI" userId="07ab55b3-05bd-4068-957a-b93a85c3e0b2" providerId="ADAL" clId="{6912E18A-D9BE-4A8A-BB88-60DAC21FA2AF}" dt="2020-06-04T10:55:17.393" v="6363"/>
          <ac:picMkLst>
            <pc:docMk/>
            <pc:sldMk cId="3600995896" sldId="264"/>
            <ac:picMk id="14" creationId="{45178EA6-5571-48D5-8E6A-276F389BE7A0}"/>
          </ac:picMkLst>
        </pc:picChg>
        <pc:picChg chg="add del mod">
          <ac:chgData name="Michelle BONATI" userId="07ab55b3-05bd-4068-957a-b93a85c3e0b2" providerId="ADAL" clId="{6912E18A-D9BE-4A8A-BB88-60DAC21FA2AF}" dt="2020-06-04T10:55:41.610" v="6365"/>
          <ac:picMkLst>
            <pc:docMk/>
            <pc:sldMk cId="3600995896" sldId="264"/>
            <ac:picMk id="15" creationId="{03B18F53-43FC-49A3-BE9F-82B7A6B27C13}"/>
          </ac:picMkLst>
        </pc:picChg>
        <pc:picChg chg="add del mod">
          <ac:chgData name="Michelle BONATI" userId="07ab55b3-05bd-4068-957a-b93a85c3e0b2" providerId="ADAL" clId="{6912E18A-D9BE-4A8A-BB88-60DAC21FA2AF}" dt="2020-06-04T10:56:15.940" v="6367"/>
          <ac:picMkLst>
            <pc:docMk/>
            <pc:sldMk cId="3600995896" sldId="264"/>
            <ac:picMk id="16" creationId="{07F347A2-5B8F-432D-996D-2388B0D6AE8F}"/>
          </ac:picMkLst>
        </pc:picChg>
        <pc:picChg chg="add del mod">
          <ac:chgData name="Michelle BONATI" userId="07ab55b3-05bd-4068-957a-b93a85c3e0b2" providerId="ADAL" clId="{6912E18A-D9BE-4A8A-BB88-60DAC21FA2AF}" dt="2020-06-04T10:59:02.006" v="6378"/>
          <ac:picMkLst>
            <pc:docMk/>
            <pc:sldMk cId="3600995896" sldId="264"/>
            <ac:picMk id="17" creationId="{8D907559-B2D7-4DAF-923E-96D7679BBA0D}"/>
          </ac:picMkLst>
        </pc:picChg>
        <pc:picChg chg="add del mod">
          <ac:chgData name="Michelle BONATI" userId="07ab55b3-05bd-4068-957a-b93a85c3e0b2" providerId="ADAL" clId="{6912E18A-D9BE-4A8A-BB88-60DAC21FA2AF}" dt="2020-06-04T10:59:26.872" v="6380"/>
          <ac:picMkLst>
            <pc:docMk/>
            <pc:sldMk cId="3600995896" sldId="264"/>
            <ac:picMk id="18" creationId="{427BC96C-9300-4A25-8028-7F59A9E0020E}"/>
          </ac:picMkLst>
        </pc:picChg>
        <pc:picChg chg="add del mod">
          <ac:chgData name="Michelle BONATI" userId="07ab55b3-05bd-4068-957a-b93a85c3e0b2" providerId="ADAL" clId="{6912E18A-D9BE-4A8A-BB88-60DAC21FA2AF}" dt="2020-06-04T10:59:48.140" v="6382"/>
          <ac:picMkLst>
            <pc:docMk/>
            <pc:sldMk cId="3600995896" sldId="264"/>
            <ac:picMk id="19" creationId="{5D219903-0C83-4AB3-9AC6-AF87C4619988}"/>
          </ac:picMkLst>
        </pc:picChg>
        <pc:picChg chg="add mod">
          <ac:chgData name="Michelle BONATI" userId="07ab55b3-05bd-4068-957a-b93a85c3e0b2" providerId="ADAL" clId="{6912E18A-D9BE-4A8A-BB88-60DAC21FA2AF}" dt="2020-06-04T11:03:37.905" v="6433"/>
          <ac:picMkLst>
            <pc:docMk/>
            <pc:sldMk cId="3600995896" sldId="264"/>
            <ac:picMk id="20" creationId="{31408619-F9F5-41DD-8B61-08A5D7B7FF5E}"/>
          </ac:picMkLst>
        </pc:picChg>
        <pc:cxnChg chg="add mod">
          <ac:chgData name="Michelle BONATI" userId="07ab55b3-05bd-4068-957a-b93a85c3e0b2" providerId="ADAL" clId="{6912E18A-D9BE-4A8A-BB88-60DAC21FA2AF}" dt="2020-06-04T08:56:54.254" v="5529" actId="1076"/>
          <ac:cxnSpMkLst>
            <pc:docMk/>
            <pc:sldMk cId="3600995896" sldId="264"/>
            <ac:cxnSpMk id="10" creationId="{424006B4-732B-4AC3-9A52-8724B9BF061B}"/>
          </ac:cxnSpMkLst>
        </pc:cxnChg>
        <pc:cxnChg chg="add">
          <ac:chgData name="Michelle BONATI" userId="07ab55b3-05bd-4068-957a-b93a85c3e0b2" providerId="ADAL" clId="{6912E18A-D9BE-4A8A-BB88-60DAC21FA2AF}" dt="2020-06-02T17:41:39.361" v="1888"/>
          <ac:cxnSpMkLst>
            <pc:docMk/>
            <pc:sldMk cId="3600995896" sldId="264"/>
            <ac:cxnSpMk id="11" creationId="{10195EFA-284B-40A4-BDC4-51B1B8530D0A}"/>
          </ac:cxnSpMkLst>
        </pc:cxnChg>
      </pc:sldChg>
      <pc:sldChg chg="addSp delSp modSp add ord modTransition modAnim">
        <pc:chgData name="Michelle BONATI" userId="07ab55b3-05bd-4068-957a-b93a85c3e0b2" providerId="ADAL" clId="{6912E18A-D9BE-4A8A-BB88-60DAC21FA2AF}" dt="2020-06-04T17:22:18.411" v="8049"/>
        <pc:sldMkLst>
          <pc:docMk/>
          <pc:sldMk cId="3274692113" sldId="265"/>
        </pc:sldMkLst>
        <pc:spChg chg="del">
          <ac:chgData name="Michelle BONATI" userId="07ab55b3-05bd-4068-957a-b93a85c3e0b2" providerId="ADAL" clId="{6912E18A-D9BE-4A8A-BB88-60DAC21FA2AF}" dt="2020-06-03T06:53:14.720" v="2172" actId="478"/>
          <ac:spMkLst>
            <pc:docMk/>
            <pc:sldMk cId="3274692113" sldId="265"/>
            <ac:spMk id="2" creationId="{8261475B-EF3D-4205-ACA9-81B6A37FB6C9}"/>
          </ac:spMkLst>
        </pc:spChg>
        <pc:spChg chg="mod">
          <ac:chgData name="Michelle BONATI" userId="07ab55b3-05bd-4068-957a-b93a85c3e0b2" providerId="ADAL" clId="{6912E18A-D9BE-4A8A-BB88-60DAC21FA2AF}" dt="2020-06-04T13:13:43.011" v="7671" actId="20577"/>
          <ac:spMkLst>
            <pc:docMk/>
            <pc:sldMk cId="3274692113" sldId="265"/>
            <ac:spMk id="3" creationId="{7CB71ABF-044C-43E2-842C-77012CD64F9D}"/>
          </ac:spMkLst>
        </pc:spChg>
        <pc:spChg chg="del">
          <ac:chgData name="Michelle BONATI" userId="07ab55b3-05bd-4068-957a-b93a85c3e0b2" providerId="ADAL" clId="{6912E18A-D9BE-4A8A-BB88-60DAC21FA2AF}" dt="2020-06-03T06:51:59.845" v="2166" actId="478"/>
          <ac:spMkLst>
            <pc:docMk/>
            <pc:sldMk cId="3274692113" sldId="265"/>
            <ac:spMk id="4" creationId="{11C39C67-9E3E-4C38-A57A-AF1B557A2903}"/>
          </ac:spMkLst>
        </pc:spChg>
        <pc:spChg chg="mod">
          <ac:chgData name="Michelle BONATI" userId="07ab55b3-05bd-4068-957a-b93a85c3e0b2" providerId="ADAL" clId="{6912E18A-D9BE-4A8A-BB88-60DAC21FA2AF}" dt="2020-06-02T22:03:38.330" v="2161" actId="20577"/>
          <ac:spMkLst>
            <pc:docMk/>
            <pc:sldMk cId="3274692113" sldId="265"/>
            <ac:spMk id="7" creationId="{FEE06EB9-CF13-4620-8708-F7583754CC83}"/>
          </ac:spMkLst>
        </pc:spChg>
        <pc:spChg chg="add del">
          <ac:chgData name="Michelle BONATI" userId="07ab55b3-05bd-4068-957a-b93a85c3e0b2" providerId="ADAL" clId="{6912E18A-D9BE-4A8A-BB88-60DAC21FA2AF}" dt="2020-06-03T06:53:11.798" v="2171"/>
          <ac:spMkLst>
            <pc:docMk/>
            <pc:sldMk cId="3274692113" sldId="265"/>
            <ac:spMk id="11" creationId="{056DA97B-DB0B-46CE-A55C-15F51280889C}"/>
          </ac:spMkLst>
        </pc:spChg>
        <pc:spChg chg="add mod">
          <ac:chgData name="Michelle BONATI" userId="07ab55b3-05bd-4068-957a-b93a85c3e0b2" providerId="ADAL" clId="{6912E18A-D9BE-4A8A-BB88-60DAC21FA2AF}" dt="2020-06-03T17:42:03.278" v="3048" actId="14100"/>
          <ac:spMkLst>
            <pc:docMk/>
            <pc:sldMk cId="3274692113" sldId="265"/>
            <ac:spMk id="13" creationId="{39F0D225-4C50-42CA-9CA0-18F488B085C1}"/>
          </ac:spMkLst>
        </pc:spChg>
        <pc:picChg chg="add mod">
          <ac:chgData name="Michelle BONATI" userId="07ab55b3-05bd-4068-957a-b93a85c3e0b2" providerId="ADAL" clId="{6912E18A-D9BE-4A8A-BB88-60DAC21FA2AF}" dt="2020-06-04T11:08:48.497" v="6465" actId="1076"/>
          <ac:picMkLst>
            <pc:docMk/>
            <pc:sldMk cId="3274692113" sldId="265"/>
            <ac:picMk id="2" creationId="{03BC5974-0C49-4BE4-A81B-C71E5B5BB963}"/>
          </ac:picMkLst>
        </pc:picChg>
        <pc:picChg chg="add del mod">
          <ac:chgData name="Michelle BONATI" userId="07ab55b3-05bd-4068-957a-b93a85c3e0b2" providerId="ADAL" clId="{6912E18A-D9BE-4A8A-BB88-60DAC21FA2AF}" dt="2020-06-04T11:07:43.023" v="6454"/>
          <ac:picMkLst>
            <pc:docMk/>
            <pc:sldMk cId="3274692113" sldId="265"/>
            <ac:picMk id="4" creationId="{9569AB6F-AFDE-43A0-9FB3-826B0BACF811}"/>
          </ac:picMkLst>
        </pc:picChg>
        <pc:picChg chg="add del mod">
          <ac:chgData name="Michelle BONATI" userId="07ab55b3-05bd-4068-957a-b93a85c3e0b2" providerId="ADAL" clId="{6912E18A-D9BE-4A8A-BB88-60DAC21FA2AF}" dt="2020-06-03T06:50:36.399" v="2165" actId="478"/>
          <ac:picMkLst>
            <pc:docMk/>
            <pc:sldMk cId="3274692113" sldId="265"/>
            <ac:picMk id="9" creationId="{2506376F-EA73-46DA-9DF0-54EBC9F4877D}"/>
          </ac:picMkLst>
        </pc:picChg>
        <pc:picChg chg="add del mod">
          <ac:chgData name="Michelle BONATI" userId="07ab55b3-05bd-4068-957a-b93a85c3e0b2" providerId="ADAL" clId="{6912E18A-D9BE-4A8A-BB88-60DAC21FA2AF}" dt="2020-06-04T17:22:18.411" v="8049"/>
          <ac:picMkLst>
            <pc:docMk/>
            <pc:sldMk cId="3274692113" sldId="265"/>
            <ac:picMk id="9" creationId="{DD9C6F71-DA12-44E5-9B6A-8AD5A460BB1E}"/>
          </ac:picMkLst>
        </pc:picChg>
        <pc:picChg chg="add del mod">
          <ac:chgData name="Michelle BONATI" userId="07ab55b3-05bd-4068-957a-b93a85c3e0b2" providerId="ADAL" clId="{6912E18A-D9BE-4A8A-BB88-60DAC21FA2AF}" dt="2020-06-03T06:59:23.485" v="2202" actId="478"/>
          <ac:picMkLst>
            <pc:docMk/>
            <pc:sldMk cId="3274692113" sldId="265"/>
            <ac:picMk id="10" creationId="{1772CD31-4465-4160-BFA7-59B4FF474B7E}"/>
          </ac:picMkLst>
        </pc:picChg>
        <pc:picChg chg="add mod">
          <ac:chgData name="Michelle BONATI" userId="07ab55b3-05bd-4068-957a-b93a85c3e0b2" providerId="ADAL" clId="{6912E18A-D9BE-4A8A-BB88-60DAC21FA2AF}" dt="2020-06-03T20:08:11.457" v="4223" actId="14100"/>
          <ac:picMkLst>
            <pc:docMk/>
            <pc:sldMk cId="3274692113" sldId="265"/>
            <ac:picMk id="15" creationId="{F1CC557C-964E-4322-8863-2AA752B5FA64}"/>
          </ac:picMkLst>
        </pc:picChg>
        <pc:cxnChg chg="add del">
          <ac:chgData name="Michelle BONATI" userId="07ab55b3-05bd-4068-957a-b93a85c3e0b2" providerId="ADAL" clId="{6912E18A-D9BE-4A8A-BB88-60DAC21FA2AF}" dt="2020-06-03T06:53:11.798" v="2171"/>
          <ac:cxnSpMkLst>
            <pc:docMk/>
            <pc:sldMk cId="3274692113" sldId="265"/>
            <ac:cxnSpMk id="12" creationId="{6BB5AD0D-E426-4434-8DBD-285C4F005332}"/>
          </ac:cxnSpMkLst>
        </pc:cxnChg>
        <pc:cxnChg chg="add">
          <ac:chgData name="Michelle BONATI" userId="07ab55b3-05bd-4068-957a-b93a85c3e0b2" providerId="ADAL" clId="{6912E18A-D9BE-4A8A-BB88-60DAC21FA2AF}" dt="2020-06-03T06:53:15.720" v="2173"/>
          <ac:cxnSpMkLst>
            <pc:docMk/>
            <pc:sldMk cId="3274692113" sldId="265"/>
            <ac:cxnSpMk id="14" creationId="{F554C4EE-7825-4831-87BB-6EB708341E08}"/>
          </ac:cxnSpMkLst>
        </pc:cxnChg>
      </pc:sldChg>
      <pc:sldChg chg="add del ord">
        <pc:chgData name="Michelle BONATI" userId="07ab55b3-05bd-4068-957a-b93a85c3e0b2" providerId="ADAL" clId="{6912E18A-D9BE-4A8A-BB88-60DAC21FA2AF}" dt="2020-06-03T06:59:06.523" v="2200" actId="2696"/>
        <pc:sldMkLst>
          <pc:docMk/>
          <pc:sldMk cId="562358987" sldId="266"/>
        </pc:sldMkLst>
      </pc:sldChg>
      <pc:sldChg chg="add del">
        <pc:chgData name="Michelle BONATI" userId="07ab55b3-05bd-4068-957a-b93a85c3e0b2" providerId="ADAL" clId="{6912E18A-D9BE-4A8A-BB88-60DAC21FA2AF}" dt="2020-06-03T21:48:10.583" v="5100" actId="2696"/>
        <pc:sldMkLst>
          <pc:docMk/>
          <pc:sldMk cId="2417433844" sldId="267"/>
        </pc:sldMkLst>
      </pc:sldChg>
      <pc:sldChg chg="add del">
        <pc:chgData name="Michelle BONATI" userId="07ab55b3-05bd-4068-957a-b93a85c3e0b2" providerId="ADAL" clId="{6912E18A-D9BE-4A8A-BB88-60DAC21FA2AF}" dt="2020-06-03T21:48:11.365" v="5101" actId="2696"/>
        <pc:sldMkLst>
          <pc:docMk/>
          <pc:sldMk cId="2380246397" sldId="268"/>
        </pc:sldMkLst>
      </pc:sldChg>
      <pc:sldChg chg="addSp delSp modSp add modTransition modAnim">
        <pc:chgData name="Michelle BONATI" userId="07ab55b3-05bd-4068-957a-b93a85c3e0b2" providerId="ADAL" clId="{6912E18A-D9BE-4A8A-BB88-60DAC21FA2AF}" dt="2020-06-04T17:22:21.645" v="8050"/>
        <pc:sldMkLst>
          <pc:docMk/>
          <pc:sldMk cId="368348610" sldId="269"/>
        </pc:sldMkLst>
        <pc:spChg chg="del mod">
          <ac:chgData name="Michelle BONATI" userId="07ab55b3-05bd-4068-957a-b93a85c3e0b2" providerId="ADAL" clId="{6912E18A-D9BE-4A8A-BB88-60DAC21FA2AF}" dt="2020-06-03T17:45:48.210" v="3079" actId="478"/>
          <ac:spMkLst>
            <pc:docMk/>
            <pc:sldMk cId="368348610" sldId="269"/>
            <ac:spMk id="3" creationId="{7CB71ABF-044C-43E2-842C-77012CD64F9D}"/>
          </ac:spMkLst>
        </pc:spChg>
        <pc:spChg chg="mod">
          <ac:chgData name="Michelle BONATI" userId="07ab55b3-05bd-4068-957a-b93a85c3e0b2" providerId="ADAL" clId="{6912E18A-D9BE-4A8A-BB88-60DAC21FA2AF}" dt="2020-06-03T19:53:39.208" v="4107" actId="20577"/>
          <ac:spMkLst>
            <pc:docMk/>
            <pc:sldMk cId="368348610" sldId="269"/>
            <ac:spMk id="8" creationId="{ED75619A-6EF0-4343-B167-DDC3BD29DD10}"/>
          </ac:spMkLst>
        </pc:spChg>
        <pc:spChg chg="add mod">
          <ac:chgData name="Michelle BONATI" userId="07ab55b3-05bd-4068-957a-b93a85c3e0b2" providerId="ADAL" clId="{6912E18A-D9BE-4A8A-BB88-60DAC21FA2AF}" dt="2020-06-04T13:45:06.452" v="7970" actId="6549"/>
          <ac:spMkLst>
            <pc:docMk/>
            <pc:sldMk cId="368348610" sldId="269"/>
            <ac:spMk id="12" creationId="{08B44555-2EB6-41BB-89E4-20C92231BAA9}"/>
          </ac:spMkLst>
        </pc:spChg>
        <pc:spChg chg="mod">
          <ac:chgData name="Michelle BONATI" userId="07ab55b3-05bd-4068-957a-b93a85c3e0b2" providerId="ADAL" clId="{6912E18A-D9BE-4A8A-BB88-60DAC21FA2AF}" dt="2020-06-03T17:42:55.692" v="3078" actId="27636"/>
          <ac:spMkLst>
            <pc:docMk/>
            <pc:sldMk cId="368348610" sldId="269"/>
            <ac:spMk id="13" creationId="{39F0D225-4C50-42CA-9CA0-18F488B085C1}"/>
          </ac:spMkLst>
        </pc:spChg>
        <pc:picChg chg="add del">
          <ac:chgData name="Michelle BONATI" userId="07ab55b3-05bd-4068-957a-b93a85c3e0b2" providerId="ADAL" clId="{6912E18A-D9BE-4A8A-BB88-60DAC21FA2AF}" dt="2020-06-03T17:41:10.470" v="2995"/>
          <ac:picMkLst>
            <pc:docMk/>
            <pc:sldMk cId="368348610" sldId="269"/>
            <ac:picMk id="2" creationId="{40B335C7-A84A-4B9C-92DD-A6A5A5F44E3E}"/>
          </ac:picMkLst>
        </pc:picChg>
        <pc:picChg chg="add del mod">
          <ac:chgData name="Michelle BONATI" userId="07ab55b3-05bd-4068-957a-b93a85c3e0b2" providerId="ADAL" clId="{6912E18A-D9BE-4A8A-BB88-60DAC21FA2AF}" dt="2020-06-04T11:09:26.247" v="6467"/>
          <ac:picMkLst>
            <pc:docMk/>
            <pc:sldMk cId="368348610" sldId="269"/>
            <ac:picMk id="2" creationId="{9BBDFD55-8AE3-4F43-8534-C0822CB55AB1}"/>
          </ac:picMkLst>
        </pc:picChg>
        <pc:picChg chg="add del mod">
          <ac:chgData name="Michelle BONATI" userId="07ab55b3-05bd-4068-957a-b93a85c3e0b2" providerId="ADAL" clId="{6912E18A-D9BE-4A8A-BB88-60DAC21FA2AF}" dt="2020-06-04T11:10:21.292" v="6469"/>
          <ac:picMkLst>
            <pc:docMk/>
            <pc:sldMk cId="368348610" sldId="269"/>
            <ac:picMk id="3" creationId="{89B59753-1242-435A-841C-91221F500277}"/>
          </ac:picMkLst>
        </pc:picChg>
        <pc:picChg chg="add del mod">
          <ac:chgData name="Michelle BONATI" userId="07ab55b3-05bd-4068-957a-b93a85c3e0b2" providerId="ADAL" clId="{6912E18A-D9BE-4A8A-BB88-60DAC21FA2AF}" dt="2020-06-04T11:10:50.762" v="6471"/>
          <ac:picMkLst>
            <pc:docMk/>
            <pc:sldMk cId="368348610" sldId="269"/>
            <ac:picMk id="4" creationId="{1D5EECDB-C22B-4986-8280-7457360E876F}"/>
          </ac:picMkLst>
        </pc:picChg>
        <pc:picChg chg="add del mod">
          <ac:chgData name="Michelle BONATI" userId="07ab55b3-05bd-4068-957a-b93a85c3e0b2" providerId="ADAL" clId="{6912E18A-D9BE-4A8A-BB88-60DAC21FA2AF}" dt="2020-06-03T17:52:22.811" v="3668" actId="478"/>
          <ac:picMkLst>
            <pc:docMk/>
            <pc:sldMk cId="368348610" sldId="269"/>
            <ac:picMk id="4" creationId="{72C196A8-4846-492E-A982-C09BF293E101}"/>
          </ac:picMkLst>
        </pc:picChg>
        <pc:picChg chg="add mod">
          <ac:chgData name="Michelle BONATI" userId="07ab55b3-05bd-4068-957a-b93a85c3e0b2" providerId="ADAL" clId="{6912E18A-D9BE-4A8A-BB88-60DAC21FA2AF}" dt="2020-06-03T17:52:36.709" v="3675" actId="14100"/>
          <ac:picMkLst>
            <pc:docMk/>
            <pc:sldMk cId="368348610" sldId="269"/>
            <ac:picMk id="9" creationId="{36C18E31-03BD-44D7-A692-8956973D8364}"/>
          </ac:picMkLst>
        </pc:picChg>
        <pc:picChg chg="del">
          <ac:chgData name="Michelle BONATI" userId="07ab55b3-05bd-4068-957a-b93a85c3e0b2" providerId="ADAL" clId="{6912E18A-D9BE-4A8A-BB88-60DAC21FA2AF}" dt="2020-06-03T17:41:19.647" v="2998" actId="478"/>
          <ac:picMkLst>
            <pc:docMk/>
            <pc:sldMk cId="368348610" sldId="269"/>
            <ac:picMk id="10" creationId="{1772CD31-4465-4160-BFA7-59B4FF474B7E}"/>
          </ac:picMkLst>
        </pc:picChg>
        <pc:picChg chg="add del mod">
          <ac:chgData name="Michelle BONATI" userId="07ab55b3-05bd-4068-957a-b93a85c3e0b2" providerId="ADAL" clId="{6912E18A-D9BE-4A8A-BB88-60DAC21FA2AF}" dt="2020-06-04T11:14:20.863" v="6583"/>
          <ac:picMkLst>
            <pc:docMk/>
            <pc:sldMk cId="368348610" sldId="269"/>
            <ac:picMk id="10" creationId="{D9C89EB7-4915-4516-86F5-E79197E43684}"/>
          </ac:picMkLst>
        </pc:picChg>
        <pc:picChg chg="add del mod">
          <ac:chgData name="Michelle BONATI" userId="07ab55b3-05bd-4068-957a-b93a85c3e0b2" providerId="ADAL" clId="{6912E18A-D9BE-4A8A-BB88-60DAC21FA2AF}" dt="2020-06-04T11:14:33.649" v="6585"/>
          <ac:picMkLst>
            <pc:docMk/>
            <pc:sldMk cId="368348610" sldId="269"/>
            <ac:picMk id="11" creationId="{FEA9B1B9-4922-4A1A-B597-0D996E370616}"/>
          </ac:picMkLst>
        </pc:picChg>
        <pc:picChg chg="add del mod">
          <ac:chgData name="Michelle BONATI" userId="07ab55b3-05bd-4068-957a-b93a85c3e0b2" providerId="ADAL" clId="{6912E18A-D9BE-4A8A-BB88-60DAC21FA2AF}" dt="2020-06-04T11:14:47.854" v="6587"/>
          <ac:picMkLst>
            <pc:docMk/>
            <pc:sldMk cId="368348610" sldId="269"/>
            <ac:picMk id="15" creationId="{4A7AE59D-50E9-46CB-9C06-7A30EF22B23D}"/>
          </ac:picMkLst>
        </pc:picChg>
        <pc:picChg chg="add del mod">
          <ac:chgData name="Michelle BONATI" userId="07ab55b3-05bd-4068-957a-b93a85c3e0b2" providerId="ADAL" clId="{6912E18A-D9BE-4A8A-BB88-60DAC21FA2AF}" dt="2020-06-04T11:16:32.037" v="6589"/>
          <ac:picMkLst>
            <pc:docMk/>
            <pc:sldMk cId="368348610" sldId="269"/>
            <ac:picMk id="16" creationId="{8D123F32-0142-46B7-B817-495B1EB58189}"/>
          </ac:picMkLst>
        </pc:picChg>
        <pc:picChg chg="add del mod">
          <ac:chgData name="Michelle BONATI" userId="07ab55b3-05bd-4068-957a-b93a85c3e0b2" providerId="ADAL" clId="{6912E18A-D9BE-4A8A-BB88-60DAC21FA2AF}" dt="2020-06-04T17:22:21.645" v="8050"/>
          <ac:picMkLst>
            <pc:docMk/>
            <pc:sldMk cId="368348610" sldId="269"/>
            <ac:picMk id="17" creationId="{B965B0E8-46A3-4D21-8A8B-129F5C4DBEF8}"/>
          </ac:picMkLst>
        </pc:picChg>
      </pc:sldChg>
      <pc:sldChg chg="add del">
        <pc:chgData name="Michelle BONATI" userId="07ab55b3-05bd-4068-957a-b93a85c3e0b2" providerId="ADAL" clId="{6912E18A-D9BE-4A8A-BB88-60DAC21FA2AF}" dt="2020-06-02T09:10:08.608" v="455"/>
        <pc:sldMkLst>
          <pc:docMk/>
          <pc:sldMk cId="1434460666" sldId="269"/>
        </pc:sldMkLst>
      </pc:sldChg>
      <pc:sldChg chg="delSp modSp add">
        <pc:chgData name="Michelle BONATI" userId="07ab55b3-05bd-4068-957a-b93a85c3e0b2" providerId="ADAL" clId="{6912E18A-D9BE-4A8A-BB88-60DAC21FA2AF}" dt="2020-06-04T13:57:11.630" v="7981" actId="790"/>
        <pc:sldMkLst>
          <pc:docMk/>
          <pc:sldMk cId="1867844665" sldId="270"/>
        </pc:sldMkLst>
        <pc:spChg chg="del mod">
          <ac:chgData name="Michelle BONATI" userId="07ab55b3-05bd-4068-957a-b93a85c3e0b2" providerId="ADAL" clId="{6912E18A-D9BE-4A8A-BB88-60DAC21FA2AF}" dt="2020-06-04T09:44:21.585" v="6091" actId="478"/>
          <ac:spMkLst>
            <pc:docMk/>
            <pc:sldMk cId="1867844665" sldId="270"/>
            <ac:spMk id="3" creationId="{7CB71ABF-044C-43E2-842C-77012CD64F9D}"/>
          </ac:spMkLst>
        </pc:spChg>
        <pc:spChg chg="mod">
          <ac:chgData name="Michelle BONATI" userId="07ab55b3-05bd-4068-957a-b93a85c3e0b2" providerId="ADAL" clId="{6912E18A-D9BE-4A8A-BB88-60DAC21FA2AF}" dt="2020-06-04T13:20:46.279" v="7714" actId="20577"/>
          <ac:spMkLst>
            <pc:docMk/>
            <pc:sldMk cId="1867844665" sldId="270"/>
            <ac:spMk id="8" creationId="{ED75619A-6EF0-4343-B167-DDC3BD29DD10}"/>
          </ac:spMkLst>
        </pc:spChg>
        <pc:spChg chg="mod">
          <ac:chgData name="Michelle BONATI" userId="07ab55b3-05bd-4068-957a-b93a85c3e0b2" providerId="ADAL" clId="{6912E18A-D9BE-4A8A-BB88-60DAC21FA2AF}" dt="2020-06-04T13:57:11.630" v="7981" actId="790"/>
          <ac:spMkLst>
            <pc:docMk/>
            <pc:sldMk cId="1867844665" sldId="270"/>
            <ac:spMk id="9" creationId="{75BF1210-BBA5-42CB-8E14-87ACFE745AE7}"/>
          </ac:spMkLst>
        </pc:spChg>
        <pc:spChg chg="mod">
          <ac:chgData name="Michelle BONATI" userId="07ab55b3-05bd-4068-957a-b93a85c3e0b2" providerId="ADAL" clId="{6912E18A-D9BE-4A8A-BB88-60DAC21FA2AF}" dt="2020-06-04T10:19:13.518" v="6159" actId="255"/>
          <ac:spMkLst>
            <pc:docMk/>
            <pc:sldMk cId="1867844665" sldId="270"/>
            <ac:spMk id="13" creationId="{39F0D225-4C50-42CA-9CA0-18F488B085C1}"/>
          </ac:spMkLst>
        </pc:spChg>
        <pc:picChg chg="mod">
          <ac:chgData name="Michelle BONATI" userId="07ab55b3-05bd-4068-957a-b93a85c3e0b2" providerId="ADAL" clId="{6912E18A-D9BE-4A8A-BB88-60DAC21FA2AF}" dt="2020-06-04T10:17:56.825" v="6149" actId="1076"/>
          <ac:picMkLst>
            <pc:docMk/>
            <pc:sldMk cId="1867844665" sldId="270"/>
            <ac:picMk id="10" creationId="{1772CD31-4465-4160-BFA7-59B4FF474B7E}"/>
          </ac:picMkLst>
        </pc:picChg>
      </pc:sldChg>
      <pc:sldChg chg="add del">
        <pc:chgData name="Michelle BONATI" userId="07ab55b3-05bd-4068-957a-b93a85c3e0b2" providerId="ADAL" clId="{6912E18A-D9BE-4A8A-BB88-60DAC21FA2AF}" dt="2020-06-03T07:29:09.912" v="2328" actId="2696"/>
        <pc:sldMkLst>
          <pc:docMk/>
          <pc:sldMk cId="3504657100" sldId="270"/>
        </pc:sldMkLst>
      </pc:sldChg>
      <pc:sldChg chg="addSp delSp modSp add">
        <pc:chgData name="Michelle BONATI" userId="07ab55b3-05bd-4068-957a-b93a85c3e0b2" providerId="ADAL" clId="{6912E18A-D9BE-4A8A-BB88-60DAC21FA2AF}" dt="2020-06-04T13:38:10.829" v="7941" actId="114"/>
        <pc:sldMkLst>
          <pc:docMk/>
          <pc:sldMk cId="1847431402" sldId="271"/>
        </pc:sldMkLst>
        <pc:spChg chg="mod">
          <ac:chgData name="Michelle BONATI" userId="07ab55b3-05bd-4068-957a-b93a85c3e0b2" providerId="ADAL" clId="{6912E18A-D9BE-4A8A-BB88-60DAC21FA2AF}" dt="2020-06-03T20:47:14.303" v="4674" actId="20577"/>
          <ac:spMkLst>
            <pc:docMk/>
            <pc:sldMk cId="1847431402" sldId="271"/>
            <ac:spMk id="8" creationId="{ED75619A-6EF0-4343-B167-DDC3BD29DD10}"/>
          </ac:spMkLst>
        </pc:spChg>
        <pc:spChg chg="add mod">
          <ac:chgData name="Michelle BONATI" userId="07ab55b3-05bd-4068-957a-b93a85c3e0b2" providerId="ADAL" clId="{6912E18A-D9BE-4A8A-BB88-60DAC21FA2AF}" dt="2020-06-03T20:21:35.885" v="4291" actId="207"/>
          <ac:spMkLst>
            <pc:docMk/>
            <pc:sldMk cId="1847431402" sldId="271"/>
            <ac:spMk id="10" creationId="{AF37AE64-2F9E-45D4-AC49-D7A60647B185}"/>
          </ac:spMkLst>
        </pc:spChg>
        <pc:spChg chg="mod">
          <ac:chgData name="Michelle BONATI" userId="07ab55b3-05bd-4068-957a-b93a85c3e0b2" providerId="ADAL" clId="{6912E18A-D9BE-4A8A-BB88-60DAC21FA2AF}" dt="2020-06-04T13:38:10.829" v="7941" actId="114"/>
          <ac:spMkLst>
            <pc:docMk/>
            <pc:sldMk cId="1847431402" sldId="271"/>
            <ac:spMk id="12" creationId="{08B44555-2EB6-41BB-89E4-20C92231BAA9}"/>
          </ac:spMkLst>
        </pc:spChg>
        <pc:spChg chg="mod">
          <ac:chgData name="Michelle BONATI" userId="07ab55b3-05bd-4068-957a-b93a85c3e0b2" providerId="ADAL" clId="{6912E18A-D9BE-4A8A-BB88-60DAC21FA2AF}" dt="2020-06-03T20:28:46.593" v="4355" actId="27636"/>
          <ac:spMkLst>
            <pc:docMk/>
            <pc:sldMk cId="1847431402" sldId="271"/>
            <ac:spMk id="13" creationId="{39F0D225-4C50-42CA-9CA0-18F488B085C1}"/>
          </ac:spMkLst>
        </pc:spChg>
        <pc:spChg chg="add mod">
          <ac:chgData name="Michelle BONATI" userId="07ab55b3-05bd-4068-957a-b93a85c3e0b2" providerId="ADAL" clId="{6912E18A-D9BE-4A8A-BB88-60DAC21FA2AF}" dt="2020-06-03T20:20:16.235" v="4278" actId="207"/>
          <ac:spMkLst>
            <pc:docMk/>
            <pc:sldMk cId="1847431402" sldId="271"/>
            <ac:spMk id="15" creationId="{3E21983D-FDE6-4472-AB49-B713D6FB746D}"/>
          </ac:spMkLst>
        </pc:spChg>
        <pc:spChg chg="add mod">
          <ac:chgData name="Michelle BONATI" userId="07ab55b3-05bd-4068-957a-b93a85c3e0b2" providerId="ADAL" clId="{6912E18A-D9BE-4A8A-BB88-60DAC21FA2AF}" dt="2020-06-03T20:20:03.605" v="4276" actId="207"/>
          <ac:spMkLst>
            <pc:docMk/>
            <pc:sldMk cId="1847431402" sldId="271"/>
            <ac:spMk id="16" creationId="{59664471-3D68-42AB-BB93-895CD6B3074E}"/>
          </ac:spMkLst>
        </pc:spChg>
        <pc:spChg chg="add del mod">
          <ac:chgData name="Michelle BONATI" userId="07ab55b3-05bd-4068-957a-b93a85c3e0b2" providerId="ADAL" clId="{6912E18A-D9BE-4A8A-BB88-60DAC21FA2AF}" dt="2020-06-03T20:21:13.038" v="4285" actId="478"/>
          <ac:spMkLst>
            <pc:docMk/>
            <pc:sldMk cId="1847431402" sldId="271"/>
            <ac:spMk id="17" creationId="{A051F113-F59C-4434-ABC8-32898A593423}"/>
          </ac:spMkLst>
        </pc:spChg>
        <pc:spChg chg="add del mod">
          <ac:chgData name="Michelle BONATI" userId="07ab55b3-05bd-4068-957a-b93a85c3e0b2" providerId="ADAL" clId="{6912E18A-D9BE-4A8A-BB88-60DAC21FA2AF}" dt="2020-06-03T20:21:13.038" v="4285" actId="478"/>
          <ac:spMkLst>
            <pc:docMk/>
            <pc:sldMk cId="1847431402" sldId="271"/>
            <ac:spMk id="18" creationId="{2F409F7E-8A6E-4B97-BB91-A016515C8353}"/>
          </ac:spMkLst>
        </pc:spChg>
        <pc:spChg chg="add del mod">
          <ac:chgData name="Michelle BONATI" userId="07ab55b3-05bd-4068-957a-b93a85c3e0b2" providerId="ADAL" clId="{6912E18A-D9BE-4A8A-BB88-60DAC21FA2AF}" dt="2020-06-03T20:21:14.053" v="4286" actId="478"/>
          <ac:spMkLst>
            <pc:docMk/>
            <pc:sldMk cId="1847431402" sldId="271"/>
            <ac:spMk id="19" creationId="{1AFF00F6-212A-476B-A12A-0D49F4DCC241}"/>
          </ac:spMkLst>
        </pc:spChg>
        <pc:spChg chg="add mod">
          <ac:chgData name="Michelle BONATI" userId="07ab55b3-05bd-4068-957a-b93a85c3e0b2" providerId="ADAL" clId="{6912E18A-D9BE-4A8A-BB88-60DAC21FA2AF}" dt="2020-06-03T20:21:54.436" v="4294" actId="207"/>
          <ac:spMkLst>
            <pc:docMk/>
            <pc:sldMk cId="1847431402" sldId="271"/>
            <ac:spMk id="20" creationId="{73E2B122-D67B-4517-AC37-661A1B9A602E}"/>
          </ac:spMkLst>
        </pc:spChg>
        <pc:spChg chg="add mod">
          <ac:chgData name="Michelle BONATI" userId="07ab55b3-05bd-4068-957a-b93a85c3e0b2" providerId="ADAL" clId="{6912E18A-D9BE-4A8A-BB88-60DAC21FA2AF}" dt="2020-06-03T20:21:22.827" v="4288" actId="1076"/>
          <ac:spMkLst>
            <pc:docMk/>
            <pc:sldMk cId="1847431402" sldId="271"/>
            <ac:spMk id="21" creationId="{D2FE2BE4-0C76-4CE8-B8A3-9F6F3BBC9EB6}"/>
          </ac:spMkLst>
        </pc:spChg>
        <pc:spChg chg="add mod">
          <ac:chgData name="Michelle BONATI" userId="07ab55b3-05bd-4068-957a-b93a85c3e0b2" providerId="ADAL" clId="{6912E18A-D9BE-4A8A-BB88-60DAC21FA2AF}" dt="2020-06-03T20:21:40.747" v="4292" actId="1076"/>
          <ac:spMkLst>
            <pc:docMk/>
            <pc:sldMk cId="1847431402" sldId="271"/>
            <ac:spMk id="22" creationId="{82DA52E2-35AF-4A4D-BEB7-37D5E0696A3A}"/>
          </ac:spMkLst>
        </pc:spChg>
        <pc:picChg chg="add mod">
          <ac:chgData name="Michelle BONATI" userId="07ab55b3-05bd-4068-957a-b93a85c3e0b2" providerId="ADAL" clId="{6912E18A-D9BE-4A8A-BB88-60DAC21FA2AF}" dt="2020-06-03T20:19:01.276" v="4271" actId="1076"/>
          <ac:picMkLst>
            <pc:docMk/>
            <pc:sldMk cId="1847431402" sldId="271"/>
            <ac:picMk id="2" creationId="{F6F4BB4F-9E98-41BF-A307-5D30E34F463F}"/>
          </ac:picMkLst>
        </pc:picChg>
        <pc:picChg chg="add del mod">
          <ac:chgData name="Michelle BONATI" userId="07ab55b3-05bd-4068-957a-b93a85c3e0b2" providerId="ADAL" clId="{6912E18A-D9BE-4A8A-BB88-60DAC21FA2AF}" dt="2020-06-03T20:16:45.726" v="4244" actId="478"/>
          <ac:picMkLst>
            <pc:docMk/>
            <pc:sldMk cId="1847431402" sldId="271"/>
            <ac:picMk id="3" creationId="{F216DD31-5405-49B6-8E20-94EF646C5E94}"/>
          </ac:picMkLst>
        </pc:picChg>
        <pc:picChg chg="add del mod">
          <ac:chgData name="Michelle BONATI" userId="07ab55b3-05bd-4068-957a-b93a85c3e0b2" providerId="ADAL" clId="{6912E18A-D9BE-4A8A-BB88-60DAC21FA2AF}" dt="2020-06-03T20:28:13.117" v="4331" actId="478"/>
          <ac:picMkLst>
            <pc:docMk/>
            <pc:sldMk cId="1847431402" sldId="271"/>
            <ac:picMk id="4" creationId="{A62B8E4C-B3A1-4841-8C60-5AC999C90CAE}"/>
          </ac:picMkLst>
        </pc:picChg>
        <pc:picChg chg="del">
          <ac:chgData name="Michelle BONATI" userId="07ab55b3-05bd-4068-957a-b93a85c3e0b2" providerId="ADAL" clId="{6912E18A-D9BE-4A8A-BB88-60DAC21FA2AF}" dt="2020-06-03T20:14:38.973" v="4226" actId="478"/>
          <ac:picMkLst>
            <pc:docMk/>
            <pc:sldMk cId="1847431402" sldId="271"/>
            <ac:picMk id="9" creationId="{36C18E31-03BD-44D7-A692-8956973D8364}"/>
          </ac:picMkLst>
        </pc:picChg>
        <pc:picChg chg="add mod">
          <ac:chgData name="Michelle BONATI" userId="07ab55b3-05bd-4068-957a-b93a85c3e0b2" providerId="ADAL" clId="{6912E18A-D9BE-4A8A-BB88-60DAC21FA2AF}" dt="2020-06-03T20:30:20.404" v="4363" actId="1076"/>
          <ac:picMkLst>
            <pc:docMk/>
            <pc:sldMk cId="1847431402" sldId="271"/>
            <ac:picMk id="11" creationId="{6E80F684-B9A4-4333-918B-D61DF31B2A28}"/>
          </ac:picMkLst>
        </pc:picChg>
      </pc:sldChg>
      <pc:sldChg chg="addSp delSp modSp add">
        <pc:chgData name="Michelle BONATI" userId="07ab55b3-05bd-4068-957a-b93a85c3e0b2" providerId="ADAL" clId="{6912E18A-D9BE-4A8A-BB88-60DAC21FA2AF}" dt="2020-06-04T12:50:50.415" v="7222" actId="20577"/>
        <pc:sldMkLst>
          <pc:docMk/>
          <pc:sldMk cId="1117215867" sldId="272"/>
        </pc:sldMkLst>
        <pc:spChg chg="mod">
          <ac:chgData name="Michelle BONATI" userId="07ab55b3-05bd-4068-957a-b93a85c3e0b2" providerId="ADAL" clId="{6912E18A-D9BE-4A8A-BB88-60DAC21FA2AF}" dt="2020-06-03T21:42:42.834" v="5033" actId="20577"/>
          <ac:spMkLst>
            <pc:docMk/>
            <pc:sldMk cId="1117215867" sldId="272"/>
            <ac:spMk id="8" creationId="{ED75619A-6EF0-4343-B167-DDC3BD29DD10}"/>
          </ac:spMkLst>
        </pc:spChg>
        <pc:spChg chg="del">
          <ac:chgData name="Michelle BONATI" userId="07ab55b3-05bd-4068-957a-b93a85c3e0b2" providerId="ADAL" clId="{6912E18A-D9BE-4A8A-BB88-60DAC21FA2AF}" dt="2020-06-03T21:41:05.049" v="5025" actId="478"/>
          <ac:spMkLst>
            <pc:docMk/>
            <pc:sldMk cId="1117215867" sldId="272"/>
            <ac:spMk id="10" creationId="{AF37AE64-2F9E-45D4-AC49-D7A60647B185}"/>
          </ac:spMkLst>
        </pc:spChg>
        <pc:spChg chg="mod">
          <ac:chgData name="Michelle BONATI" userId="07ab55b3-05bd-4068-957a-b93a85c3e0b2" providerId="ADAL" clId="{6912E18A-D9BE-4A8A-BB88-60DAC21FA2AF}" dt="2020-06-04T12:50:50.415" v="7222" actId="20577"/>
          <ac:spMkLst>
            <pc:docMk/>
            <pc:sldMk cId="1117215867" sldId="272"/>
            <ac:spMk id="12" creationId="{08B44555-2EB6-41BB-89E4-20C92231BAA9}"/>
          </ac:spMkLst>
        </pc:spChg>
        <pc:spChg chg="del">
          <ac:chgData name="Michelle BONATI" userId="07ab55b3-05bd-4068-957a-b93a85c3e0b2" providerId="ADAL" clId="{6912E18A-D9BE-4A8A-BB88-60DAC21FA2AF}" dt="2020-06-03T21:41:05.049" v="5025" actId="478"/>
          <ac:spMkLst>
            <pc:docMk/>
            <pc:sldMk cId="1117215867" sldId="272"/>
            <ac:spMk id="15" creationId="{3E21983D-FDE6-4472-AB49-B713D6FB746D}"/>
          </ac:spMkLst>
        </pc:spChg>
        <pc:spChg chg="del">
          <ac:chgData name="Michelle BONATI" userId="07ab55b3-05bd-4068-957a-b93a85c3e0b2" providerId="ADAL" clId="{6912E18A-D9BE-4A8A-BB88-60DAC21FA2AF}" dt="2020-06-03T21:41:05.049" v="5025" actId="478"/>
          <ac:spMkLst>
            <pc:docMk/>
            <pc:sldMk cId="1117215867" sldId="272"/>
            <ac:spMk id="16" creationId="{59664471-3D68-42AB-BB93-895CD6B3074E}"/>
          </ac:spMkLst>
        </pc:spChg>
        <pc:spChg chg="add mod">
          <ac:chgData name="Michelle BONATI" userId="07ab55b3-05bd-4068-957a-b93a85c3e0b2" providerId="ADAL" clId="{6912E18A-D9BE-4A8A-BB88-60DAC21FA2AF}" dt="2020-06-03T21:42:23.758" v="5032" actId="1076"/>
          <ac:spMkLst>
            <pc:docMk/>
            <pc:sldMk cId="1117215867" sldId="272"/>
            <ac:spMk id="19" creationId="{CE4652AC-F4DC-42B4-BE26-11938E77A73F}"/>
          </ac:spMkLst>
        </pc:spChg>
        <pc:spChg chg="del">
          <ac:chgData name="Michelle BONATI" userId="07ab55b3-05bd-4068-957a-b93a85c3e0b2" providerId="ADAL" clId="{6912E18A-D9BE-4A8A-BB88-60DAC21FA2AF}" dt="2020-06-03T21:41:07.044" v="5026" actId="478"/>
          <ac:spMkLst>
            <pc:docMk/>
            <pc:sldMk cId="1117215867" sldId="272"/>
            <ac:spMk id="20" creationId="{73E2B122-D67B-4517-AC37-661A1B9A602E}"/>
          </ac:spMkLst>
        </pc:spChg>
        <pc:spChg chg="del">
          <ac:chgData name="Michelle BONATI" userId="07ab55b3-05bd-4068-957a-b93a85c3e0b2" providerId="ADAL" clId="{6912E18A-D9BE-4A8A-BB88-60DAC21FA2AF}" dt="2020-06-03T21:41:07.044" v="5026" actId="478"/>
          <ac:spMkLst>
            <pc:docMk/>
            <pc:sldMk cId="1117215867" sldId="272"/>
            <ac:spMk id="21" creationId="{D2FE2BE4-0C76-4CE8-B8A3-9F6F3BBC9EB6}"/>
          </ac:spMkLst>
        </pc:spChg>
        <pc:spChg chg="del">
          <ac:chgData name="Michelle BONATI" userId="07ab55b3-05bd-4068-957a-b93a85c3e0b2" providerId="ADAL" clId="{6912E18A-D9BE-4A8A-BB88-60DAC21FA2AF}" dt="2020-06-03T21:41:07.044" v="5026" actId="478"/>
          <ac:spMkLst>
            <pc:docMk/>
            <pc:sldMk cId="1117215867" sldId="272"/>
            <ac:spMk id="22" creationId="{82DA52E2-35AF-4A4D-BEB7-37D5E0696A3A}"/>
          </ac:spMkLst>
        </pc:spChg>
        <pc:spChg chg="add mod">
          <ac:chgData name="Michelle BONATI" userId="07ab55b3-05bd-4068-957a-b93a85c3e0b2" providerId="ADAL" clId="{6912E18A-D9BE-4A8A-BB88-60DAC21FA2AF}" dt="2020-06-03T21:42:23.758" v="5032" actId="1076"/>
          <ac:spMkLst>
            <pc:docMk/>
            <pc:sldMk cId="1117215867" sldId="272"/>
            <ac:spMk id="23" creationId="{CCB69B17-2E92-454E-9ACC-B94BDA9BE04A}"/>
          </ac:spMkLst>
        </pc:spChg>
        <pc:spChg chg="add mod">
          <ac:chgData name="Michelle BONATI" userId="07ab55b3-05bd-4068-957a-b93a85c3e0b2" providerId="ADAL" clId="{6912E18A-D9BE-4A8A-BB88-60DAC21FA2AF}" dt="2020-06-03T21:42:23.758" v="5032" actId="1076"/>
          <ac:spMkLst>
            <pc:docMk/>
            <pc:sldMk cId="1117215867" sldId="272"/>
            <ac:spMk id="24" creationId="{040E2349-B0DD-4BE2-96ED-185A48ADDA3C}"/>
          </ac:spMkLst>
        </pc:spChg>
        <pc:picChg chg="del">
          <ac:chgData name="Michelle BONATI" userId="07ab55b3-05bd-4068-957a-b93a85c3e0b2" providerId="ADAL" clId="{6912E18A-D9BE-4A8A-BB88-60DAC21FA2AF}" dt="2020-06-03T21:39:57.942" v="5018" actId="478"/>
          <ac:picMkLst>
            <pc:docMk/>
            <pc:sldMk cId="1117215867" sldId="272"/>
            <ac:picMk id="2" creationId="{F6F4BB4F-9E98-41BF-A307-5D30E34F463F}"/>
          </ac:picMkLst>
        </pc:picChg>
        <pc:picChg chg="add mod">
          <ac:chgData name="Michelle BONATI" userId="07ab55b3-05bd-4068-957a-b93a85c3e0b2" providerId="ADAL" clId="{6912E18A-D9BE-4A8A-BB88-60DAC21FA2AF}" dt="2020-06-03T21:46:28.435" v="5086" actId="1076"/>
          <ac:picMkLst>
            <pc:docMk/>
            <pc:sldMk cId="1117215867" sldId="272"/>
            <ac:picMk id="3" creationId="{F680324B-1174-4D57-8738-F154CF91E29D}"/>
          </ac:picMkLst>
        </pc:picChg>
        <pc:picChg chg="add mod">
          <ac:chgData name="Michelle BONATI" userId="07ab55b3-05bd-4068-957a-b93a85c3e0b2" providerId="ADAL" clId="{6912E18A-D9BE-4A8A-BB88-60DAC21FA2AF}" dt="2020-06-03T21:42:10.124" v="5030" actId="1076"/>
          <ac:picMkLst>
            <pc:docMk/>
            <pc:sldMk cId="1117215867" sldId="272"/>
            <ac:picMk id="4" creationId="{D98C166B-B135-4B78-B9D7-16B2317560C9}"/>
          </ac:picMkLst>
        </pc:picChg>
        <pc:picChg chg="del">
          <ac:chgData name="Michelle BONATI" userId="07ab55b3-05bd-4068-957a-b93a85c3e0b2" providerId="ADAL" clId="{6912E18A-D9BE-4A8A-BB88-60DAC21FA2AF}" dt="2020-06-03T21:39:59.255" v="5019" actId="478"/>
          <ac:picMkLst>
            <pc:docMk/>
            <pc:sldMk cId="1117215867" sldId="272"/>
            <ac:picMk id="11" creationId="{6E80F684-B9A4-4333-918B-D61DF31B2A28}"/>
          </ac:picMkLst>
        </pc:picChg>
      </pc:sldChg>
      <pc:sldChg chg="addSp delSp modSp add">
        <pc:chgData name="Michelle BONATI" userId="07ab55b3-05bd-4068-957a-b93a85c3e0b2" providerId="ADAL" clId="{6912E18A-D9BE-4A8A-BB88-60DAC21FA2AF}" dt="2020-06-04T19:43:20.602" v="8080" actId="27636"/>
        <pc:sldMkLst>
          <pc:docMk/>
          <pc:sldMk cId="2462280024" sldId="273"/>
        </pc:sldMkLst>
        <pc:spChg chg="mod">
          <ac:chgData name="Michelle BONATI" userId="07ab55b3-05bd-4068-957a-b93a85c3e0b2" providerId="ADAL" clId="{6912E18A-D9BE-4A8A-BB88-60DAC21FA2AF}" dt="2020-06-03T21:44:51.981" v="5047" actId="20577"/>
          <ac:spMkLst>
            <pc:docMk/>
            <pc:sldMk cId="2462280024" sldId="273"/>
            <ac:spMk id="8" creationId="{ED75619A-6EF0-4343-B167-DDC3BD29DD10}"/>
          </ac:spMkLst>
        </pc:spChg>
        <pc:spChg chg="mod">
          <ac:chgData name="Michelle BONATI" userId="07ab55b3-05bd-4068-957a-b93a85c3e0b2" providerId="ADAL" clId="{6912E18A-D9BE-4A8A-BB88-60DAC21FA2AF}" dt="2020-06-04T19:43:20.602" v="8080" actId="27636"/>
          <ac:spMkLst>
            <pc:docMk/>
            <pc:sldMk cId="2462280024" sldId="273"/>
            <ac:spMk id="12" creationId="{08B44555-2EB6-41BB-89E4-20C92231BAA9}"/>
          </ac:spMkLst>
        </pc:spChg>
        <pc:spChg chg="mod">
          <ac:chgData name="Michelle BONATI" userId="07ab55b3-05bd-4068-957a-b93a85c3e0b2" providerId="ADAL" clId="{6912E18A-D9BE-4A8A-BB88-60DAC21FA2AF}" dt="2020-06-04T07:40:18.429" v="5374" actId="27636"/>
          <ac:spMkLst>
            <pc:docMk/>
            <pc:sldMk cId="2462280024" sldId="273"/>
            <ac:spMk id="13" creationId="{39F0D225-4C50-42CA-9CA0-18F488B085C1}"/>
          </ac:spMkLst>
        </pc:spChg>
        <pc:spChg chg="mod">
          <ac:chgData name="Michelle BONATI" userId="07ab55b3-05bd-4068-957a-b93a85c3e0b2" providerId="ADAL" clId="{6912E18A-D9BE-4A8A-BB88-60DAC21FA2AF}" dt="2020-06-04T13:56:42.914" v="7973" actId="1076"/>
          <ac:spMkLst>
            <pc:docMk/>
            <pc:sldMk cId="2462280024" sldId="273"/>
            <ac:spMk id="19" creationId="{CE4652AC-F4DC-42B4-BE26-11938E77A73F}"/>
          </ac:spMkLst>
        </pc:spChg>
        <pc:spChg chg="mod">
          <ac:chgData name="Michelle BONATI" userId="07ab55b3-05bd-4068-957a-b93a85c3e0b2" providerId="ADAL" clId="{6912E18A-D9BE-4A8A-BB88-60DAC21FA2AF}" dt="2020-06-04T13:56:43.383" v="7974" actId="1076"/>
          <ac:spMkLst>
            <pc:docMk/>
            <pc:sldMk cId="2462280024" sldId="273"/>
            <ac:spMk id="23" creationId="{CCB69B17-2E92-454E-9ACC-B94BDA9BE04A}"/>
          </ac:spMkLst>
        </pc:spChg>
        <pc:spChg chg="mod">
          <ac:chgData name="Michelle BONATI" userId="07ab55b3-05bd-4068-957a-b93a85c3e0b2" providerId="ADAL" clId="{6912E18A-D9BE-4A8A-BB88-60DAC21FA2AF}" dt="2020-06-04T13:56:43.383" v="7974" actId="1076"/>
          <ac:spMkLst>
            <pc:docMk/>
            <pc:sldMk cId="2462280024" sldId="273"/>
            <ac:spMk id="24" creationId="{040E2349-B0DD-4BE2-96ED-185A48ADDA3C}"/>
          </ac:spMkLst>
        </pc:spChg>
        <pc:picChg chg="add del mod">
          <ac:chgData name="Michelle BONATI" userId="07ab55b3-05bd-4068-957a-b93a85c3e0b2" providerId="ADAL" clId="{6912E18A-D9BE-4A8A-BB88-60DAC21FA2AF}" dt="2020-06-04T09:43:09.016" v="6082" actId="478"/>
          <ac:picMkLst>
            <pc:docMk/>
            <pc:sldMk cId="2462280024" sldId="273"/>
            <ac:picMk id="2" creationId="{76A5B880-850C-47A7-B8DC-08E6F13A78F7}"/>
          </ac:picMkLst>
        </pc:picChg>
        <pc:picChg chg="add del mod modCrop">
          <ac:chgData name="Michelle BONATI" userId="07ab55b3-05bd-4068-957a-b93a85c3e0b2" providerId="ADAL" clId="{6912E18A-D9BE-4A8A-BB88-60DAC21FA2AF}" dt="2020-06-04T09:28:54.328" v="5768" actId="478"/>
          <ac:picMkLst>
            <pc:docMk/>
            <pc:sldMk cId="2462280024" sldId="273"/>
            <ac:picMk id="3" creationId="{13589E1A-39FF-4E86-BCB8-16FE18E9155A}"/>
          </ac:picMkLst>
        </pc:picChg>
        <pc:picChg chg="del">
          <ac:chgData name="Michelle BONATI" userId="07ab55b3-05bd-4068-957a-b93a85c3e0b2" providerId="ADAL" clId="{6912E18A-D9BE-4A8A-BB88-60DAC21FA2AF}" dt="2020-06-03T21:44:27.394" v="5038" actId="478"/>
          <ac:picMkLst>
            <pc:docMk/>
            <pc:sldMk cId="2462280024" sldId="273"/>
            <ac:picMk id="3" creationId="{F680324B-1174-4D57-8738-F154CF91E29D}"/>
          </ac:picMkLst>
        </pc:picChg>
        <pc:picChg chg="add del mod modCrop">
          <ac:chgData name="Michelle BONATI" userId="07ab55b3-05bd-4068-957a-b93a85c3e0b2" providerId="ADAL" clId="{6912E18A-D9BE-4A8A-BB88-60DAC21FA2AF}" dt="2020-06-04T09:31:21.269" v="5774" actId="478"/>
          <ac:picMkLst>
            <pc:docMk/>
            <pc:sldMk cId="2462280024" sldId="273"/>
            <ac:picMk id="4" creationId="{71DD4E31-E05C-4C8C-B643-CF0156462F74}"/>
          </ac:picMkLst>
        </pc:picChg>
        <pc:picChg chg="del">
          <ac:chgData name="Michelle BONATI" userId="07ab55b3-05bd-4068-957a-b93a85c3e0b2" providerId="ADAL" clId="{6912E18A-D9BE-4A8A-BB88-60DAC21FA2AF}" dt="2020-06-03T21:44:28.019" v="5039" actId="478"/>
          <ac:picMkLst>
            <pc:docMk/>
            <pc:sldMk cId="2462280024" sldId="273"/>
            <ac:picMk id="4" creationId="{D98C166B-B135-4B78-B9D7-16B2317560C9}"/>
          </ac:picMkLst>
        </pc:picChg>
        <pc:picChg chg="add mod">
          <ac:chgData name="Michelle BONATI" userId="07ab55b3-05bd-4068-957a-b93a85c3e0b2" providerId="ADAL" clId="{6912E18A-D9BE-4A8A-BB88-60DAC21FA2AF}" dt="2020-06-04T09:43:43.486" v="6089" actId="1076"/>
          <ac:picMkLst>
            <pc:docMk/>
            <pc:sldMk cId="2462280024" sldId="273"/>
            <ac:picMk id="9" creationId="{A1F12AFE-FBF4-43A9-83F5-0E9591DE1CEB}"/>
          </ac:picMkLst>
        </pc:picChg>
      </pc:sldChg>
      <pc:sldChg chg="addSp delSp modSp add modTransition modAnim">
        <pc:chgData name="Michelle BONATI" userId="07ab55b3-05bd-4068-957a-b93a85c3e0b2" providerId="ADAL" clId="{6912E18A-D9BE-4A8A-BB88-60DAC21FA2AF}" dt="2020-06-04T19:51:19.112" v="8089"/>
        <pc:sldMkLst>
          <pc:docMk/>
          <pc:sldMk cId="3797763859" sldId="274"/>
        </pc:sldMkLst>
        <pc:spChg chg="mod">
          <ac:chgData name="Michelle BONATI" userId="07ab55b3-05bd-4068-957a-b93a85c3e0b2" providerId="ADAL" clId="{6912E18A-D9BE-4A8A-BB88-60DAC21FA2AF}" dt="2020-06-03T21:46:55.268" v="5089" actId="20577"/>
          <ac:spMkLst>
            <pc:docMk/>
            <pc:sldMk cId="3797763859" sldId="274"/>
            <ac:spMk id="7" creationId="{FEE06EB9-CF13-4620-8708-F7583754CC83}"/>
          </ac:spMkLst>
        </pc:spChg>
        <pc:spChg chg="mod">
          <ac:chgData name="Michelle BONATI" userId="07ab55b3-05bd-4068-957a-b93a85c3e0b2" providerId="ADAL" clId="{6912E18A-D9BE-4A8A-BB88-60DAC21FA2AF}" dt="2020-06-04T16:06:07.404" v="8039" actId="20577"/>
          <ac:spMkLst>
            <pc:docMk/>
            <pc:sldMk cId="3797763859" sldId="274"/>
            <ac:spMk id="8" creationId="{ED75619A-6EF0-4343-B167-DDC3BD29DD10}"/>
          </ac:spMkLst>
        </pc:spChg>
        <pc:spChg chg="mod">
          <ac:chgData name="Michelle BONATI" userId="07ab55b3-05bd-4068-957a-b93a85c3e0b2" providerId="ADAL" clId="{6912E18A-D9BE-4A8A-BB88-60DAC21FA2AF}" dt="2020-06-04T13:58:13.596" v="7993" actId="20577"/>
          <ac:spMkLst>
            <pc:docMk/>
            <pc:sldMk cId="3797763859" sldId="274"/>
            <ac:spMk id="12" creationId="{08B44555-2EB6-41BB-89E4-20C92231BAA9}"/>
          </ac:spMkLst>
        </pc:spChg>
        <pc:spChg chg="mod">
          <ac:chgData name="Michelle BONATI" userId="07ab55b3-05bd-4068-957a-b93a85c3e0b2" providerId="ADAL" clId="{6912E18A-D9BE-4A8A-BB88-60DAC21FA2AF}" dt="2020-06-03T21:47:43.204" v="5097"/>
          <ac:spMkLst>
            <pc:docMk/>
            <pc:sldMk cId="3797763859" sldId="274"/>
            <ac:spMk id="13" creationId="{39F0D225-4C50-42CA-9CA0-18F488B085C1}"/>
          </ac:spMkLst>
        </pc:spChg>
        <pc:picChg chg="add del mod">
          <ac:chgData name="Michelle BONATI" userId="07ab55b3-05bd-4068-957a-b93a85c3e0b2" providerId="ADAL" clId="{6912E18A-D9BE-4A8A-BB88-60DAC21FA2AF}" dt="2020-06-04T07:29:52.153" v="5179" actId="478"/>
          <ac:picMkLst>
            <pc:docMk/>
            <pc:sldMk cId="3797763859" sldId="274"/>
            <ac:picMk id="2" creationId="{EF1C8DA2-31A5-4069-9FC5-74B15E6E4205}"/>
          </ac:picMkLst>
        </pc:picChg>
        <pc:picChg chg="add del mod">
          <ac:chgData name="Michelle BONATI" userId="07ab55b3-05bd-4068-957a-b93a85c3e0b2" providerId="ADAL" clId="{6912E18A-D9BE-4A8A-BB88-60DAC21FA2AF}" dt="2020-06-04T19:47:03.341" v="8082"/>
          <ac:picMkLst>
            <pc:docMk/>
            <pc:sldMk cId="3797763859" sldId="274"/>
            <ac:picMk id="3" creationId="{897A93B0-EEC4-4EA8-BB59-5DFA6E9A4B9E}"/>
          </ac:picMkLst>
        </pc:picChg>
        <pc:picChg chg="add del mod">
          <ac:chgData name="Michelle BONATI" userId="07ab55b3-05bd-4068-957a-b93a85c3e0b2" providerId="ADAL" clId="{6912E18A-D9BE-4A8A-BB88-60DAC21FA2AF}" dt="2020-06-04T19:49:15.697" v="8084"/>
          <ac:picMkLst>
            <pc:docMk/>
            <pc:sldMk cId="3797763859" sldId="274"/>
            <ac:picMk id="3" creationId="{B183DCC0-4EAA-4B18-87E8-6BED1EB291D2}"/>
          </ac:picMkLst>
        </pc:picChg>
        <pc:picChg chg="add mod modCrop">
          <ac:chgData name="Michelle BONATI" userId="07ab55b3-05bd-4068-957a-b93a85c3e0b2" providerId="ADAL" clId="{6912E18A-D9BE-4A8A-BB88-60DAC21FA2AF}" dt="2020-06-04T12:21:57.335" v="6806" actId="1076"/>
          <ac:picMkLst>
            <pc:docMk/>
            <pc:sldMk cId="3797763859" sldId="274"/>
            <ac:picMk id="3" creationId="{B48A2431-05AC-491C-8205-1259A986C842}"/>
          </ac:picMkLst>
        </pc:picChg>
        <pc:picChg chg="add del mod">
          <ac:chgData name="Michelle BONATI" userId="07ab55b3-05bd-4068-957a-b93a85c3e0b2" providerId="ADAL" clId="{6912E18A-D9BE-4A8A-BB88-60DAC21FA2AF}" dt="2020-06-04T12:17:42.484" v="6774" actId="478"/>
          <ac:picMkLst>
            <pc:docMk/>
            <pc:sldMk cId="3797763859" sldId="274"/>
            <ac:picMk id="4" creationId="{744FD469-8B03-40EA-8D2F-E3C30C614B48}"/>
          </ac:picMkLst>
        </pc:picChg>
        <pc:picChg chg="add del mod">
          <ac:chgData name="Michelle BONATI" userId="07ab55b3-05bd-4068-957a-b93a85c3e0b2" providerId="ADAL" clId="{6912E18A-D9BE-4A8A-BB88-60DAC21FA2AF}" dt="2020-06-04T19:49:37.459" v="8086"/>
          <ac:picMkLst>
            <pc:docMk/>
            <pc:sldMk cId="3797763859" sldId="274"/>
            <ac:picMk id="4" creationId="{C29EECFF-9A3D-433F-BDD9-67F5123CB33F}"/>
          </ac:picMkLst>
        </pc:picChg>
        <pc:picChg chg="add del mod">
          <ac:chgData name="Michelle BONATI" userId="07ab55b3-05bd-4068-957a-b93a85c3e0b2" providerId="ADAL" clId="{6912E18A-D9BE-4A8A-BB88-60DAC21FA2AF}" dt="2020-06-04T12:17:58.901" v="6781" actId="478"/>
          <ac:picMkLst>
            <pc:docMk/>
            <pc:sldMk cId="3797763859" sldId="274"/>
            <ac:picMk id="9" creationId="{1085B0D5-8840-4914-B803-73999AAAF244}"/>
          </ac:picMkLst>
        </pc:picChg>
        <pc:picChg chg="del">
          <ac:chgData name="Michelle BONATI" userId="07ab55b3-05bd-4068-957a-b93a85c3e0b2" providerId="ADAL" clId="{6912E18A-D9BE-4A8A-BB88-60DAC21FA2AF}" dt="2020-06-03T21:46:51.816" v="5088" actId="478"/>
          <ac:picMkLst>
            <pc:docMk/>
            <pc:sldMk cId="3797763859" sldId="274"/>
            <ac:picMk id="9" creationId="{36C18E31-03BD-44D7-A692-8956973D8364}"/>
          </ac:picMkLst>
        </pc:picChg>
        <pc:picChg chg="add del mod">
          <ac:chgData name="Michelle BONATI" userId="07ab55b3-05bd-4068-957a-b93a85c3e0b2" providerId="ADAL" clId="{6912E18A-D9BE-4A8A-BB88-60DAC21FA2AF}" dt="2020-06-04T19:50:23.516" v="8088"/>
          <ac:picMkLst>
            <pc:docMk/>
            <pc:sldMk cId="3797763859" sldId="274"/>
            <ac:picMk id="9" creationId="{398787F2-7BBF-4BCF-94A7-A04523A9FA73}"/>
          </ac:picMkLst>
        </pc:picChg>
        <pc:picChg chg="add del mod">
          <ac:chgData name="Michelle BONATI" userId="07ab55b3-05bd-4068-957a-b93a85c3e0b2" providerId="ADAL" clId="{6912E18A-D9BE-4A8A-BB88-60DAC21FA2AF}" dt="2020-06-04T07:35:27.361" v="5211" actId="478"/>
          <ac:picMkLst>
            <pc:docMk/>
            <pc:sldMk cId="3797763859" sldId="274"/>
            <ac:picMk id="10" creationId="{D06EBC42-F594-4DA4-B5D8-58F595D6A4A6}"/>
          </ac:picMkLst>
        </pc:picChg>
        <pc:picChg chg="add mod">
          <ac:chgData name="Michelle BONATI" userId="07ab55b3-05bd-4068-957a-b93a85c3e0b2" providerId="ADAL" clId="{6912E18A-D9BE-4A8A-BB88-60DAC21FA2AF}" dt="2020-06-04T19:51:19.112" v="8089"/>
          <ac:picMkLst>
            <pc:docMk/>
            <pc:sldMk cId="3797763859" sldId="274"/>
            <ac:picMk id="12" creationId="{52BF7457-76F5-4A51-9F5A-B33EDE336131}"/>
          </ac:picMkLst>
        </pc:picChg>
        <pc:picChg chg="add mod modCrop">
          <ac:chgData name="Michelle BONATI" userId="07ab55b3-05bd-4068-957a-b93a85c3e0b2" providerId="ADAL" clId="{6912E18A-D9BE-4A8A-BB88-60DAC21FA2AF}" dt="2020-06-04T12:22:07.248" v="6808" actId="732"/>
          <ac:picMkLst>
            <pc:docMk/>
            <pc:sldMk cId="3797763859" sldId="274"/>
            <ac:picMk id="15" creationId="{EFDE79AB-0E05-4264-A19F-63BF8F0E4150}"/>
          </ac:picMkLst>
        </pc:picChg>
      </pc:sldChg>
      <pc:sldChg chg="modSp add del">
        <pc:chgData name="Michelle BONATI" userId="07ab55b3-05bd-4068-957a-b93a85c3e0b2" providerId="ADAL" clId="{6912E18A-D9BE-4A8A-BB88-60DAC21FA2AF}" dt="2020-06-04T12:34:11.221" v="6955" actId="2696"/>
        <pc:sldMkLst>
          <pc:docMk/>
          <pc:sldMk cId="9796380" sldId="275"/>
        </pc:sldMkLst>
        <pc:spChg chg="mod">
          <ac:chgData name="Michelle BONATI" userId="07ab55b3-05bd-4068-957a-b93a85c3e0b2" providerId="ADAL" clId="{6912E18A-D9BE-4A8A-BB88-60DAC21FA2AF}" dt="2020-06-03T21:48:04.207" v="5099" actId="20577"/>
          <ac:spMkLst>
            <pc:docMk/>
            <pc:sldMk cId="9796380" sldId="275"/>
            <ac:spMk id="8" creationId="{ED75619A-6EF0-4343-B167-DDC3BD29DD10}"/>
          </ac:spMkLst>
        </pc:spChg>
      </pc:sldChg>
      <pc:sldChg chg="addSp modSp add ord">
        <pc:chgData name="Michelle BONATI" userId="07ab55b3-05bd-4068-957a-b93a85c3e0b2" providerId="ADAL" clId="{6912E18A-D9BE-4A8A-BB88-60DAC21FA2AF}" dt="2020-06-04T12:31:02.887" v="6922" actId="1076"/>
        <pc:sldMkLst>
          <pc:docMk/>
          <pc:sldMk cId="1802163596" sldId="276"/>
        </pc:sldMkLst>
        <pc:spChg chg="mod">
          <ac:chgData name="Michelle BONATI" userId="07ab55b3-05bd-4068-957a-b93a85c3e0b2" providerId="ADAL" clId="{6912E18A-D9BE-4A8A-BB88-60DAC21FA2AF}" dt="2020-06-04T07:21:23.252" v="5110" actId="20577"/>
          <ac:spMkLst>
            <pc:docMk/>
            <pc:sldMk cId="1802163596" sldId="276"/>
            <ac:spMk id="8" creationId="{ED75619A-6EF0-4343-B167-DDC3BD29DD10}"/>
          </ac:spMkLst>
        </pc:spChg>
        <pc:spChg chg="mod">
          <ac:chgData name="Michelle BONATI" userId="07ab55b3-05bd-4068-957a-b93a85c3e0b2" providerId="ADAL" clId="{6912E18A-D9BE-4A8A-BB88-60DAC21FA2AF}" dt="2020-06-04T12:31:02.887" v="6922" actId="1076"/>
          <ac:spMkLst>
            <pc:docMk/>
            <pc:sldMk cId="1802163596" sldId="276"/>
            <ac:spMk id="12" creationId="{08B44555-2EB6-41BB-89E4-20C92231BAA9}"/>
          </ac:spMkLst>
        </pc:spChg>
        <pc:picChg chg="add mod">
          <ac:chgData name="Michelle BONATI" userId="07ab55b3-05bd-4068-957a-b93a85c3e0b2" providerId="ADAL" clId="{6912E18A-D9BE-4A8A-BB88-60DAC21FA2AF}" dt="2020-06-04T06:48:22.726" v="5105" actId="1076"/>
          <ac:picMkLst>
            <pc:docMk/>
            <pc:sldMk cId="1802163596" sldId="276"/>
            <ac:picMk id="2" creationId="{38AB6831-D9D4-4BCE-A977-604ACDE01F20}"/>
          </ac:picMkLst>
        </pc:picChg>
      </pc:sldChg>
      <pc:sldChg chg="addSp delSp modSp add">
        <pc:chgData name="Michelle BONATI" userId="07ab55b3-05bd-4068-957a-b93a85c3e0b2" providerId="ADAL" clId="{6912E18A-D9BE-4A8A-BB88-60DAC21FA2AF}" dt="2020-06-04T13:08:45.848" v="7539" actId="20577"/>
        <pc:sldMkLst>
          <pc:docMk/>
          <pc:sldMk cId="1790451650" sldId="277"/>
        </pc:sldMkLst>
        <pc:spChg chg="mod">
          <ac:chgData name="Michelle BONATI" userId="07ab55b3-05bd-4068-957a-b93a85c3e0b2" providerId="ADAL" clId="{6912E18A-D9BE-4A8A-BB88-60DAC21FA2AF}" dt="2020-06-04T13:05:00.610" v="7301" actId="1076"/>
          <ac:spMkLst>
            <pc:docMk/>
            <pc:sldMk cId="1790451650" sldId="277"/>
            <ac:spMk id="5" creationId="{2AA7DF58-9456-4ECE-BEDA-619BFA30527E}"/>
          </ac:spMkLst>
        </pc:spChg>
        <pc:spChg chg="mod">
          <ac:chgData name="Michelle BONATI" userId="07ab55b3-05bd-4068-957a-b93a85c3e0b2" providerId="ADAL" clId="{6912E18A-D9BE-4A8A-BB88-60DAC21FA2AF}" dt="2020-06-04T13:05:08.894" v="7305" actId="20577"/>
          <ac:spMkLst>
            <pc:docMk/>
            <pc:sldMk cId="1790451650" sldId="277"/>
            <ac:spMk id="7" creationId="{FEE06EB9-CF13-4620-8708-F7583754CC83}"/>
          </ac:spMkLst>
        </pc:spChg>
        <pc:spChg chg="mod">
          <ac:chgData name="Michelle BONATI" userId="07ab55b3-05bd-4068-957a-b93a85c3e0b2" providerId="ADAL" clId="{6912E18A-D9BE-4A8A-BB88-60DAC21FA2AF}" dt="2020-06-04T13:05:12.067" v="7306" actId="20577"/>
          <ac:spMkLst>
            <pc:docMk/>
            <pc:sldMk cId="1790451650" sldId="277"/>
            <ac:spMk id="8" creationId="{ED75619A-6EF0-4343-B167-DDC3BD29DD10}"/>
          </ac:spMkLst>
        </pc:spChg>
        <pc:spChg chg="add mod">
          <ac:chgData name="Michelle BONATI" userId="07ab55b3-05bd-4068-957a-b93a85c3e0b2" providerId="ADAL" clId="{6912E18A-D9BE-4A8A-BB88-60DAC21FA2AF}" dt="2020-06-04T13:07:35.043" v="7395" actId="20577"/>
          <ac:spMkLst>
            <pc:docMk/>
            <pc:sldMk cId="1790451650" sldId="277"/>
            <ac:spMk id="9" creationId="{077F32F9-E91F-4164-9652-E0352E5548BC}"/>
          </ac:spMkLst>
        </pc:spChg>
        <pc:spChg chg="mod">
          <ac:chgData name="Michelle BONATI" userId="07ab55b3-05bd-4068-957a-b93a85c3e0b2" providerId="ADAL" clId="{6912E18A-D9BE-4A8A-BB88-60DAC21FA2AF}" dt="2020-06-04T13:08:45.848" v="7539" actId="20577"/>
          <ac:spMkLst>
            <pc:docMk/>
            <pc:sldMk cId="1790451650" sldId="277"/>
            <ac:spMk id="12" creationId="{08B44555-2EB6-41BB-89E4-20C92231BAA9}"/>
          </ac:spMkLst>
        </pc:spChg>
        <pc:spChg chg="mod">
          <ac:chgData name="Michelle BONATI" userId="07ab55b3-05bd-4068-957a-b93a85c3e0b2" providerId="ADAL" clId="{6912E18A-D9BE-4A8A-BB88-60DAC21FA2AF}" dt="2020-06-04T12:39:24.853" v="7013" actId="20577"/>
          <ac:spMkLst>
            <pc:docMk/>
            <pc:sldMk cId="1790451650" sldId="277"/>
            <ac:spMk id="13" creationId="{39F0D225-4C50-42CA-9CA0-18F488B085C1}"/>
          </ac:spMkLst>
        </pc:spChg>
        <pc:picChg chg="add del mod modCrop">
          <ac:chgData name="Michelle BONATI" userId="07ab55b3-05bd-4068-957a-b93a85c3e0b2" providerId="ADAL" clId="{6912E18A-D9BE-4A8A-BB88-60DAC21FA2AF}" dt="2020-06-04T12:40:18.242" v="7014" actId="478"/>
          <ac:picMkLst>
            <pc:docMk/>
            <pc:sldMk cId="1790451650" sldId="277"/>
            <ac:picMk id="2" creationId="{1590860F-2CDD-4A2B-92E5-83B5E1C457BB}"/>
          </ac:picMkLst>
        </pc:picChg>
        <pc:picChg chg="add del mod">
          <ac:chgData name="Michelle BONATI" userId="07ab55b3-05bd-4068-957a-b93a85c3e0b2" providerId="ADAL" clId="{6912E18A-D9BE-4A8A-BB88-60DAC21FA2AF}" dt="2020-06-04T13:01:04.460" v="7258" actId="478"/>
          <ac:picMkLst>
            <pc:docMk/>
            <pc:sldMk cId="1790451650" sldId="277"/>
            <ac:picMk id="3" creationId="{A9B5C671-7AF0-430B-81BE-8DEBE4C7E6AD}"/>
          </ac:picMkLst>
        </pc:picChg>
        <pc:picChg chg="add del mod">
          <ac:chgData name="Michelle BONATI" userId="07ab55b3-05bd-4068-957a-b93a85c3e0b2" providerId="ADAL" clId="{6912E18A-D9BE-4A8A-BB88-60DAC21FA2AF}" dt="2020-06-04T13:02:05.086" v="7265" actId="478"/>
          <ac:picMkLst>
            <pc:docMk/>
            <pc:sldMk cId="1790451650" sldId="277"/>
            <ac:picMk id="4" creationId="{235160F1-0C8C-4432-B83D-0CB1DC1FA7EA}"/>
          </ac:picMkLst>
        </pc:picChg>
      </pc:sldChg>
      <pc:sldChg chg="addSp delSp modSp add modTransition modAnim">
        <pc:chgData name="Michelle BONATI" userId="07ab55b3-05bd-4068-957a-b93a85c3e0b2" providerId="ADAL" clId="{6912E18A-D9BE-4A8A-BB88-60DAC21FA2AF}" dt="2020-06-04T20:03:07.111" v="8112"/>
        <pc:sldMkLst>
          <pc:docMk/>
          <pc:sldMk cId="2734355192" sldId="278"/>
        </pc:sldMkLst>
        <pc:spChg chg="mod">
          <ac:chgData name="Michelle BONATI" userId="07ab55b3-05bd-4068-957a-b93a85c3e0b2" providerId="ADAL" clId="{6912E18A-D9BE-4A8A-BB88-60DAC21FA2AF}" dt="2020-06-04T16:06:17.140" v="8043" actId="20577"/>
          <ac:spMkLst>
            <pc:docMk/>
            <pc:sldMk cId="2734355192" sldId="278"/>
            <ac:spMk id="8" creationId="{ED75619A-6EF0-4343-B167-DDC3BD29DD10}"/>
          </ac:spMkLst>
        </pc:spChg>
        <pc:spChg chg="mod">
          <ac:chgData name="Michelle BONATI" userId="07ab55b3-05bd-4068-957a-b93a85c3e0b2" providerId="ADAL" clId="{6912E18A-D9BE-4A8A-BB88-60DAC21FA2AF}" dt="2020-06-04T12:32:57.268" v="6954" actId="20577"/>
          <ac:spMkLst>
            <pc:docMk/>
            <pc:sldMk cId="2734355192" sldId="278"/>
            <ac:spMk id="12" creationId="{08B44555-2EB6-41BB-89E4-20C92231BAA9}"/>
          </ac:spMkLst>
        </pc:spChg>
        <pc:picChg chg="del">
          <ac:chgData name="Michelle BONATI" userId="07ab55b3-05bd-4068-957a-b93a85c3e0b2" providerId="ADAL" clId="{6912E18A-D9BE-4A8A-BB88-60DAC21FA2AF}" dt="2020-06-04T14:00:29.939" v="7996" actId="478"/>
          <ac:picMkLst>
            <pc:docMk/>
            <pc:sldMk cId="2734355192" sldId="278"/>
            <ac:picMk id="2" creationId="{EF1C8DA2-31A5-4069-9FC5-74B15E6E4205}"/>
          </ac:picMkLst>
        </pc:picChg>
        <pc:picChg chg="add mod">
          <ac:chgData name="Michelle BONATI" userId="07ab55b3-05bd-4068-957a-b93a85c3e0b2" providerId="ADAL" clId="{6912E18A-D9BE-4A8A-BB88-60DAC21FA2AF}" dt="2020-06-04T14:00:34.674" v="8000" actId="1076"/>
          <ac:picMkLst>
            <pc:docMk/>
            <pc:sldMk cId="2734355192" sldId="278"/>
            <ac:picMk id="4" creationId="{2DF7149D-3EE9-4C09-93B8-701B13CDA2CF}"/>
          </ac:picMkLst>
        </pc:picChg>
        <pc:picChg chg="add del mod">
          <ac:chgData name="Michelle BONATI" userId="07ab55b3-05bd-4068-957a-b93a85c3e0b2" providerId="ADAL" clId="{6912E18A-D9BE-4A8A-BB88-60DAC21FA2AF}" dt="2020-06-04T20:01:31.670" v="8101"/>
          <ac:picMkLst>
            <pc:docMk/>
            <pc:sldMk cId="2734355192" sldId="278"/>
            <ac:picMk id="4" creationId="{982579EE-11CB-4634-9A1F-08BD3F3844F9}"/>
          </ac:picMkLst>
        </pc:picChg>
        <pc:picChg chg="add del mod">
          <ac:chgData name="Michelle BONATI" userId="07ab55b3-05bd-4068-957a-b93a85c3e0b2" providerId="ADAL" clId="{6912E18A-D9BE-4A8A-BB88-60DAC21FA2AF}" dt="2020-06-04T20:01:46.851" v="8103"/>
          <ac:picMkLst>
            <pc:docMk/>
            <pc:sldMk cId="2734355192" sldId="278"/>
            <ac:picMk id="9" creationId="{E0DE2BD0-1543-4FA7-AEF9-05ED2E435AAB}"/>
          </ac:picMkLst>
        </pc:picChg>
        <pc:picChg chg="add del mod">
          <ac:chgData name="Michelle BONATI" userId="07ab55b3-05bd-4068-957a-b93a85c3e0b2" providerId="ADAL" clId="{6912E18A-D9BE-4A8A-BB88-60DAC21FA2AF}" dt="2020-06-04T20:02:03.597" v="8105"/>
          <ac:picMkLst>
            <pc:docMk/>
            <pc:sldMk cId="2734355192" sldId="278"/>
            <ac:picMk id="10" creationId="{04235316-0F49-458E-934C-4E171BD416A0}"/>
          </ac:picMkLst>
        </pc:picChg>
        <pc:picChg chg="add del mod">
          <ac:chgData name="Michelle BONATI" userId="07ab55b3-05bd-4068-957a-b93a85c3e0b2" providerId="ADAL" clId="{6912E18A-D9BE-4A8A-BB88-60DAC21FA2AF}" dt="2020-06-04T20:02:14.613" v="8107"/>
          <ac:picMkLst>
            <pc:docMk/>
            <pc:sldMk cId="2734355192" sldId="278"/>
            <ac:picMk id="11" creationId="{BD81DF4C-3B93-46FC-A799-4D8D7F677AF5}"/>
          </ac:picMkLst>
        </pc:picChg>
        <pc:picChg chg="add del mod">
          <ac:chgData name="Michelle BONATI" userId="07ab55b3-05bd-4068-957a-b93a85c3e0b2" providerId="ADAL" clId="{6912E18A-D9BE-4A8A-BB88-60DAC21FA2AF}" dt="2020-06-04T20:02:33.808" v="8109"/>
          <ac:picMkLst>
            <pc:docMk/>
            <pc:sldMk cId="2734355192" sldId="278"/>
            <ac:picMk id="15" creationId="{5860E98A-A1E5-4667-A9BE-3133B9E0F4DC}"/>
          </ac:picMkLst>
        </pc:picChg>
        <pc:picChg chg="add del mod">
          <ac:chgData name="Michelle BONATI" userId="07ab55b3-05bd-4068-957a-b93a85c3e0b2" providerId="ADAL" clId="{6912E18A-D9BE-4A8A-BB88-60DAC21FA2AF}" dt="2020-06-04T20:02:44.723" v="8111"/>
          <ac:picMkLst>
            <pc:docMk/>
            <pc:sldMk cId="2734355192" sldId="278"/>
            <ac:picMk id="16" creationId="{01ED99B8-A4AC-424D-BAC1-AE27D441283E}"/>
          </ac:picMkLst>
        </pc:picChg>
        <pc:picChg chg="add mod">
          <ac:chgData name="Michelle BONATI" userId="07ab55b3-05bd-4068-957a-b93a85c3e0b2" providerId="ADAL" clId="{6912E18A-D9BE-4A8A-BB88-60DAC21FA2AF}" dt="2020-06-04T20:03:07.111" v="8112"/>
          <ac:picMkLst>
            <pc:docMk/>
            <pc:sldMk cId="2734355192" sldId="278"/>
            <ac:picMk id="17" creationId="{8538636E-5C8A-49B3-8978-BD3C6FA0372C}"/>
          </ac:picMkLst>
        </pc:picChg>
      </pc:sldChg>
      <pc:sldChg chg="addSp delSp modSp add modTransition modAnim">
        <pc:chgData name="Michelle BONATI" userId="07ab55b3-05bd-4068-957a-b93a85c3e0b2" providerId="ADAL" clId="{6912E18A-D9BE-4A8A-BB88-60DAC21FA2AF}" dt="2020-06-04T20:23:27.797" v="8159"/>
        <pc:sldMkLst>
          <pc:docMk/>
          <pc:sldMk cId="1814378864" sldId="279"/>
        </pc:sldMkLst>
        <pc:spChg chg="mod">
          <ac:chgData name="Michelle BONATI" userId="07ab55b3-05bd-4068-957a-b93a85c3e0b2" providerId="ADAL" clId="{6912E18A-D9BE-4A8A-BB88-60DAC21FA2AF}" dt="2020-06-04T16:06:12.374" v="8041" actId="20577"/>
          <ac:spMkLst>
            <pc:docMk/>
            <pc:sldMk cId="1814378864" sldId="279"/>
            <ac:spMk id="8" creationId="{ED75619A-6EF0-4343-B167-DDC3BD29DD10}"/>
          </ac:spMkLst>
        </pc:spChg>
        <pc:spChg chg="mod">
          <ac:chgData name="Michelle BONATI" userId="07ab55b3-05bd-4068-957a-b93a85c3e0b2" providerId="ADAL" clId="{6912E18A-D9BE-4A8A-BB88-60DAC21FA2AF}" dt="2020-06-04T13:58:29.022" v="7995" actId="20577"/>
          <ac:spMkLst>
            <pc:docMk/>
            <pc:sldMk cId="1814378864" sldId="279"/>
            <ac:spMk id="12" creationId="{08B44555-2EB6-41BB-89E4-20C92231BAA9}"/>
          </ac:spMkLst>
        </pc:spChg>
        <pc:picChg chg="add del mod">
          <ac:chgData name="Michelle BONATI" userId="07ab55b3-05bd-4068-957a-b93a85c3e0b2" providerId="ADAL" clId="{6912E18A-D9BE-4A8A-BB88-60DAC21FA2AF}" dt="2020-06-04T19:59:43.458" v="8091"/>
          <ac:picMkLst>
            <pc:docMk/>
            <pc:sldMk cId="1814378864" sldId="279"/>
            <ac:picMk id="3" creationId="{3A666DFD-F340-4082-8B48-0F8A7FFCF76B}"/>
          </ac:picMkLst>
        </pc:picChg>
        <pc:picChg chg="del">
          <ac:chgData name="Michelle BONATI" userId="07ab55b3-05bd-4068-957a-b93a85c3e0b2" providerId="ADAL" clId="{6912E18A-D9BE-4A8A-BB88-60DAC21FA2AF}" dt="2020-06-04T07:35:45.952" v="5212" actId="478"/>
          <ac:picMkLst>
            <pc:docMk/>
            <pc:sldMk cId="1814378864" sldId="279"/>
            <ac:picMk id="3" creationId="{B48A2431-05AC-491C-8205-1259A986C842}"/>
          </ac:picMkLst>
        </pc:picChg>
        <pc:picChg chg="mod">
          <ac:chgData name="Michelle BONATI" userId="07ab55b3-05bd-4068-957a-b93a85c3e0b2" providerId="ADAL" clId="{6912E18A-D9BE-4A8A-BB88-60DAC21FA2AF}" dt="2020-06-04T12:23:54.051" v="6831" actId="1076"/>
          <ac:picMkLst>
            <pc:docMk/>
            <pc:sldMk cId="1814378864" sldId="279"/>
            <ac:picMk id="4" creationId="{744FD469-8B03-40EA-8D2F-E3C30C614B48}"/>
          </ac:picMkLst>
        </pc:picChg>
        <pc:picChg chg="del mod">
          <ac:chgData name="Michelle BONATI" userId="07ab55b3-05bd-4068-957a-b93a85c3e0b2" providerId="ADAL" clId="{6912E18A-D9BE-4A8A-BB88-60DAC21FA2AF}" dt="2020-06-04T12:20:35.042" v="6789"/>
          <ac:picMkLst>
            <pc:docMk/>
            <pc:sldMk cId="1814378864" sldId="279"/>
            <ac:picMk id="9" creationId="{1085B0D5-8840-4914-B803-73999AAAF244}"/>
          </ac:picMkLst>
        </pc:picChg>
        <pc:picChg chg="add del mod">
          <ac:chgData name="Michelle BONATI" userId="07ab55b3-05bd-4068-957a-b93a85c3e0b2" providerId="ADAL" clId="{6912E18A-D9BE-4A8A-BB88-60DAC21FA2AF}" dt="2020-06-04T19:59:57.455" v="8093"/>
          <ac:picMkLst>
            <pc:docMk/>
            <pc:sldMk cId="1814378864" sldId="279"/>
            <ac:picMk id="9" creationId="{EAD96C73-583B-458D-AEA5-15125061C43E}"/>
          </ac:picMkLst>
        </pc:picChg>
        <pc:picChg chg="mod">
          <ac:chgData name="Michelle BONATI" userId="07ab55b3-05bd-4068-957a-b93a85c3e0b2" providerId="ADAL" clId="{6912E18A-D9BE-4A8A-BB88-60DAC21FA2AF}" dt="2020-06-04T12:18:30.937" v="6787" actId="1076"/>
          <ac:picMkLst>
            <pc:docMk/>
            <pc:sldMk cId="1814378864" sldId="279"/>
            <ac:picMk id="10" creationId="{D06EBC42-F594-4DA4-B5D8-58F595D6A4A6}"/>
          </ac:picMkLst>
        </pc:picChg>
        <pc:picChg chg="add del mod">
          <ac:chgData name="Michelle BONATI" userId="07ab55b3-05bd-4068-957a-b93a85c3e0b2" providerId="ADAL" clId="{6912E18A-D9BE-4A8A-BB88-60DAC21FA2AF}" dt="2020-06-04T20:00:14.586" v="8095"/>
          <ac:picMkLst>
            <pc:docMk/>
            <pc:sldMk cId="1814378864" sldId="279"/>
            <ac:picMk id="11" creationId="{7B229DB3-D1E6-489B-9B57-F7647FC2691D}"/>
          </ac:picMkLst>
        </pc:picChg>
        <pc:picChg chg="add del mod">
          <ac:chgData name="Michelle BONATI" userId="07ab55b3-05bd-4068-957a-b93a85c3e0b2" providerId="ADAL" clId="{6912E18A-D9BE-4A8A-BB88-60DAC21FA2AF}" dt="2020-06-04T20:00:38.432" v="8097"/>
          <ac:picMkLst>
            <pc:docMk/>
            <pc:sldMk cId="1814378864" sldId="279"/>
            <ac:picMk id="20" creationId="{90FB603A-76B6-4281-81AC-2A21DAF706C8}"/>
          </ac:picMkLst>
        </pc:picChg>
        <pc:picChg chg="add del mod">
          <ac:chgData name="Michelle BONATI" userId="07ab55b3-05bd-4068-957a-b93a85c3e0b2" providerId="ADAL" clId="{6912E18A-D9BE-4A8A-BB88-60DAC21FA2AF}" dt="2020-06-04T20:01:05.960" v="8099"/>
          <ac:picMkLst>
            <pc:docMk/>
            <pc:sldMk cId="1814378864" sldId="279"/>
            <ac:picMk id="21" creationId="{834D2FF0-FE5F-4C65-B1C7-1482F8B5EE73}"/>
          </ac:picMkLst>
        </pc:picChg>
        <pc:picChg chg="add del mod">
          <ac:chgData name="Michelle BONATI" userId="07ab55b3-05bd-4068-957a-b93a85c3e0b2" providerId="ADAL" clId="{6912E18A-D9BE-4A8A-BB88-60DAC21FA2AF}" dt="2020-06-04T20:18:15.510" v="8144"/>
          <ac:picMkLst>
            <pc:docMk/>
            <pc:sldMk cId="1814378864" sldId="279"/>
            <ac:picMk id="22" creationId="{10D85C2D-8B31-47D1-AF10-15EF3EC723A6}"/>
          </ac:picMkLst>
        </pc:picChg>
        <pc:picChg chg="add del mod">
          <ac:chgData name="Michelle BONATI" userId="07ab55b3-05bd-4068-957a-b93a85c3e0b2" providerId="ADAL" clId="{6912E18A-D9BE-4A8A-BB88-60DAC21FA2AF}" dt="2020-06-04T20:18:28.606" v="8146"/>
          <ac:picMkLst>
            <pc:docMk/>
            <pc:sldMk cId="1814378864" sldId="279"/>
            <ac:picMk id="23" creationId="{911B7370-DB47-4220-B12B-143C606110BC}"/>
          </ac:picMkLst>
        </pc:picChg>
        <pc:picChg chg="add del mod">
          <ac:chgData name="Michelle BONATI" userId="07ab55b3-05bd-4068-957a-b93a85c3e0b2" providerId="ADAL" clId="{6912E18A-D9BE-4A8A-BB88-60DAC21FA2AF}" dt="2020-06-04T20:18:38.005" v="8148"/>
          <ac:picMkLst>
            <pc:docMk/>
            <pc:sldMk cId="1814378864" sldId="279"/>
            <ac:picMk id="24" creationId="{375B2657-D106-4BF6-AC9C-0221848F7AE7}"/>
          </ac:picMkLst>
        </pc:picChg>
        <pc:picChg chg="add del mod">
          <ac:chgData name="Michelle BONATI" userId="07ab55b3-05bd-4068-957a-b93a85c3e0b2" providerId="ADAL" clId="{6912E18A-D9BE-4A8A-BB88-60DAC21FA2AF}" dt="2020-06-04T20:19:12.381" v="8150"/>
          <ac:picMkLst>
            <pc:docMk/>
            <pc:sldMk cId="1814378864" sldId="279"/>
            <ac:picMk id="25" creationId="{F35DBF46-84BA-467D-BAF4-577C95588451}"/>
          </ac:picMkLst>
        </pc:picChg>
        <pc:picChg chg="add del mod">
          <ac:chgData name="Michelle BONATI" userId="07ab55b3-05bd-4068-957a-b93a85c3e0b2" providerId="ADAL" clId="{6912E18A-D9BE-4A8A-BB88-60DAC21FA2AF}" dt="2020-06-04T20:19:52.224" v="8152"/>
          <ac:picMkLst>
            <pc:docMk/>
            <pc:sldMk cId="1814378864" sldId="279"/>
            <ac:picMk id="26" creationId="{8C325EB6-6A58-453C-9967-13C84C3D2E3D}"/>
          </ac:picMkLst>
        </pc:picChg>
        <pc:picChg chg="add del mod">
          <ac:chgData name="Michelle BONATI" userId="07ab55b3-05bd-4068-957a-b93a85c3e0b2" providerId="ADAL" clId="{6912E18A-D9BE-4A8A-BB88-60DAC21FA2AF}" dt="2020-06-04T20:22:05.115" v="8154"/>
          <ac:picMkLst>
            <pc:docMk/>
            <pc:sldMk cId="1814378864" sldId="279"/>
            <ac:picMk id="27" creationId="{670C71EC-E9CA-4E99-AD00-F384D676B53E}"/>
          </ac:picMkLst>
        </pc:picChg>
        <pc:picChg chg="add del mod">
          <ac:chgData name="Michelle BONATI" userId="07ab55b3-05bd-4068-957a-b93a85c3e0b2" providerId="ADAL" clId="{6912E18A-D9BE-4A8A-BB88-60DAC21FA2AF}" dt="2020-06-04T20:22:20.595" v="8156"/>
          <ac:picMkLst>
            <pc:docMk/>
            <pc:sldMk cId="1814378864" sldId="279"/>
            <ac:picMk id="28" creationId="{175FA5C2-2064-406E-9680-5EFEF0DB6FE4}"/>
          </ac:picMkLst>
        </pc:picChg>
        <pc:picChg chg="add del mod">
          <ac:chgData name="Michelle BONATI" userId="07ab55b3-05bd-4068-957a-b93a85c3e0b2" providerId="ADAL" clId="{6912E18A-D9BE-4A8A-BB88-60DAC21FA2AF}" dt="2020-06-04T20:22:34.158" v="8158"/>
          <ac:picMkLst>
            <pc:docMk/>
            <pc:sldMk cId="1814378864" sldId="279"/>
            <ac:picMk id="29" creationId="{CACF872B-2CEF-4FC3-901F-B28BE688C907}"/>
          </ac:picMkLst>
        </pc:picChg>
        <pc:picChg chg="add mod">
          <ac:chgData name="Michelle BONATI" userId="07ab55b3-05bd-4068-957a-b93a85c3e0b2" providerId="ADAL" clId="{6912E18A-D9BE-4A8A-BB88-60DAC21FA2AF}" dt="2020-06-04T20:23:27.797" v="8159"/>
          <ac:picMkLst>
            <pc:docMk/>
            <pc:sldMk cId="1814378864" sldId="279"/>
            <ac:picMk id="30" creationId="{53F4CEB9-114A-40D9-A9C0-BEE3A3A11FB9}"/>
          </ac:picMkLst>
        </pc:picChg>
      </pc:sldChg>
      <pc:sldChg chg="addSp delSp modSp add ord">
        <pc:chgData name="Michelle BONATI" userId="07ab55b3-05bd-4068-957a-b93a85c3e0b2" providerId="ADAL" clId="{6912E18A-D9BE-4A8A-BB88-60DAC21FA2AF}" dt="2020-06-04T14:56:34.035" v="8004"/>
        <pc:sldMkLst>
          <pc:docMk/>
          <pc:sldMk cId="1960236586" sldId="280"/>
        </pc:sldMkLst>
        <pc:spChg chg="mod">
          <ac:chgData name="Michelle BONATI" userId="07ab55b3-05bd-4068-957a-b93a85c3e0b2" providerId="ADAL" clId="{6912E18A-D9BE-4A8A-BB88-60DAC21FA2AF}" dt="2020-06-04T13:31:12.803" v="7927" actId="20577"/>
          <ac:spMkLst>
            <pc:docMk/>
            <pc:sldMk cId="1960236586" sldId="280"/>
            <ac:spMk id="7" creationId="{FEE06EB9-CF13-4620-8708-F7583754CC83}"/>
          </ac:spMkLst>
        </pc:spChg>
        <pc:spChg chg="mod">
          <ac:chgData name="Michelle BONATI" userId="07ab55b3-05bd-4068-957a-b93a85c3e0b2" providerId="ADAL" clId="{6912E18A-D9BE-4A8A-BB88-60DAC21FA2AF}" dt="2020-06-04T13:21:15.418" v="7718" actId="20577"/>
          <ac:spMkLst>
            <pc:docMk/>
            <pc:sldMk cId="1960236586" sldId="280"/>
            <ac:spMk id="8" creationId="{ED75619A-6EF0-4343-B167-DDC3BD29DD10}"/>
          </ac:spMkLst>
        </pc:spChg>
        <pc:spChg chg="add del">
          <ac:chgData name="Michelle BONATI" userId="07ab55b3-05bd-4068-957a-b93a85c3e0b2" providerId="ADAL" clId="{6912E18A-D9BE-4A8A-BB88-60DAC21FA2AF}" dt="2020-06-04T13:30:02.944" v="7918"/>
          <ac:spMkLst>
            <pc:docMk/>
            <pc:sldMk cId="1960236586" sldId="280"/>
            <ac:spMk id="10" creationId="{308AFA72-5ECA-405D-9A0C-65E58B5FDB5D}"/>
          </ac:spMkLst>
        </pc:spChg>
        <pc:spChg chg="add del">
          <ac:chgData name="Michelle BONATI" userId="07ab55b3-05bd-4068-957a-b93a85c3e0b2" providerId="ADAL" clId="{6912E18A-D9BE-4A8A-BB88-60DAC21FA2AF}" dt="2020-06-04T13:30:02.944" v="7918"/>
          <ac:spMkLst>
            <pc:docMk/>
            <pc:sldMk cId="1960236586" sldId="280"/>
            <ac:spMk id="11" creationId="{A740AA91-491D-49B6-A3CB-9FDE46722509}"/>
          </ac:spMkLst>
        </pc:spChg>
        <pc:spChg chg="mod">
          <ac:chgData name="Michelle BONATI" userId="07ab55b3-05bd-4068-957a-b93a85c3e0b2" providerId="ADAL" clId="{6912E18A-D9BE-4A8A-BB88-60DAC21FA2AF}" dt="2020-06-04T13:25:42.575" v="7893" actId="20577"/>
          <ac:spMkLst>
            <pc:docMk/>
            <pc:sldMk cId="1960236586" sldId="280"/>
            <ac:spMk id="12" creationId="{08B44555-2EB6-41BB-89E4-20C92231BAA9}"/>
          </ac:spMkLst>
        </pc:spChg>
        <pc:spChg chg="mod">
          <ac:chgData name="Michelle BONATI" userId="07ab55b3-05bd-4068-957a-b93a85c3e0b2" providerId="ADAL" clId="{6912E18A-D9BE-4A8A-BB88-60DAC21FA2AF}" dt="2020-06-04T13:25:23.854" v="7854" actId="14100"/>
          <ac:spMkLst>
            <pc:docMk/>
            <pc:sldMk cId="1960236586" sldId="280"/>
            <ac:spMk id="13" creationId="{39F0D225-4C50-42CA-9CA0-18F488B085C1}"/>
          </ac:spMkLst>
        </pc:spChg>
        <pc:spChg chg="add del">
          <ac:chgData name="Michelle BONATI" userId="07ab55b3-05bd-4068-957a-b93a85c3e0b2" providerId="ADAL" clId="{6912E18A-D9BE-4A8A-BB88-60DAC21FA2AF}" dt="2020-06-04T13:30:02.944" v="7918"/>
          <ac:spMkLst>
            <pc:docMk/>
            <pc:sldMk cId="1960236586" sldId="280"/>
            <ac:spMk id="15" creationId="{879DC3F0-5EE3-4E56-8881-21F5AFF6EB47}"/>
          </ac:spMkLst>
        </pc:spChg>
        <pc:spChg chg="add mod">
          <ac:chgData name="Michelle BONATI" userId="07ab55b3-05bd-4068-957a-b93a85c3e0b2" providerId="ADAL" clId="{6912E18A-D9BE-4A8A-BB88-60DAC21FA2AF}" dt="2020-06-04T13:30:06.598" v="7920" actId="1076"/>
          <ac:spMkLst>
            <pc:docMk/>
            <pc:sldMk cId="1960236586" sldId="280"/>
            <ac:spMk id="16" creationId="{5491A4B0-C858-427A-877C-8CCA5E6F2235}"/>
          </ac:spMkLst>
        </pc:spChg>
        <pc:spChg chg="add mod">
          <ac:chgData name="Michelle BONATI" userId="07ab55b3-05bd-4068-957a-b93a85c3e0b2" providerId="ADAL" clId="{6912E18A-D9BE-4A8A-BB88-60DAC21FA2AF}" dt="2020-06-04T13:30:06.598" v="7920" actId="1076"/>
          <ac:spMkLst>
            <pc:docMk/>
            <pc:sldMk cId="1960236586" sldId="280"/>
            <ac:spMk id="17" creationId="{A77B4A14-CF11-4B49-A8C3-7C48D6EA12E9}"/>
          </ac:spMkLst>
        </pc:spChg>
        <pc:spChg chg="add mod">
          <ac:chgData name="Michelle BONATI" userId="07ab55b3-05bd-4068-957a-b93a85c3e0b2" providerId="ADAL" clId="{6912E18A-D9BE-4A8A-BB88-60DAC21FA2AF}" dt="2020-06-04T13:30:06.598" v="7920" actId="1076"/>
          <ac:spMkLst>
            <pc:docMk/>
            <pc:sldMk cId="1960236586" sldId="280"/>
            <ac:spMk id="18" creationId="{19FB09FD-81E0-4A4E-BBAD-618099BF64D3}"/>
          </ac:spMkLst>
        </pc:spChg>
        <pc:spChg chg="add mod">
          <ac:chgData name="Michelle BONATI" userId="07ab55b3-05bd-4068-957a-b93a85c3e0b2" providerId="ADAL" clId="{6912E18A-D9BE-4A8A-BB88-60DAC21FA2AF}" dt="2020-06-04T13:30:51.418" v="7923" actId="1076"/>
          <ac:spMkLst>
            <pc:docMk/>
            <pc:sldMk cId="1960236586" sldId="280"/>
            <ac:spMk id="19" creationId="{5CB25A82-3348-4582-A3B6-06A30BB54CF8}"/>
          </ac:spMkLst>
        </pc:spChg>
        <pc:spChg chg="add mod">
          <ac:chgData name="Michelle BONATI" userId="07ab55b3-05bd-4068-957a-b93a85c3e0b2" providerId="ADAL" clId="{6912E18A-D9BE-4A8A-BB88-60DAC21FA2AF}" dt="2020-06-04T13:30:51.418" v="7923" actId="1076"/>
          <ac:spMkLst>
            <pc:docMk/>
            <pc:sldMk cId="1960236586" sldId="280"/>
            <ac:spMk id="20" creationId="{079FCF45-A358-453F-902D-4CB8DDBF1BC8}"/>
          </ac:spMkLst>
        </pc:spChg>
        <pc:spChg chg="add mod">
          <ac:chgData name="Michelle BONATI" userId="07ab55b3-05bd-4068-957a-b93a85c3e0b2" providerId="ADAL" clId="{6912E18A-D9BE-4A8A-BB88-60DAC21FA2AF}" dt="2020-06-04T13:30:51.418" v="7923" actId="1076"/>
          <ac:spMkLst>
            <pc:docMk/>
            <pc:sldMk cId="1960236586" sldId="280"/>
            <ac:spMk id="21" creationId="{4B0013CA-7936-46EA-8F7B-55D0F70AB4FA}"/>
          </ac:spMkLst>
        </pc:spChg>
        <pc:picChg chg="mod">
          <ac:chgData name="Michelle BONATI" userId="07ab55b3-05bd-4068-957a-b93a85c3e0b2" providerId="ADAL" clId="{6912E18A-D9BE-4A8A-BB88-60DAC21FA2AF}" dt="2020-06-04T13:30:34.528" v="7921" actId="1076"/>
          <ac:picMkLst>
            <pc:docMk/>
            <pc:sldMk cId="1960236586" sldId="280"/>
            <ac:picMk id="3" creationId="{A9B5C671-7AF0-430B-81BE-8DEBE4C7E6AD}"/>
          </ac:picMkLst>
        </pc:picChg>
      </pc:sldChg>
      <pc:sldChg chg="add del">
        <pc:chgData name="Michelle BONATI" userId="07ab55b3-05bd-4068-957a-b93a85c3e0b2" providerId="ADAL" clId="{6912E18A-D9BE-4A8A-BB88-60DAC21FA2AF}" dt="2020-06-04T08:50:31.673" v="5468"/>
        <pc:sldMkLst>
          <pc:docMk/>
          <pc:sldMk cId="2005213772" sldId="280"/>
        </pc:sldMkLst>
      </pc:sldChg>
      <pc:sldChg chg="modSp add">
        <pc:chgData name="Michelle BONATI" userId="07ab55b3-05bd-4068-957a-b93a85c3e0b2" providerId="ADAL" clId="{6912E18A-D9BE-4A8A-BB88-60DAC21FA2AF}" dt="2020-06-04T15:11:07.428" v="8037" actId="20577"/>
        <pc:sldMkLst>
          <pc:docMk/>
          <pc:sldMk cId="826739753" sldId="281"/>
        </pc:sldMkLst>
        <pc:spChg chg="mod">
          <ac:chgData name="Michelle BONATI" userId="07ab55b3-05bd-4068-957a-b93a85c3e0b2" providerId="ADAL" clId="{6912E18A-D9BE-4A8A-BB88-60DAC21FA2AF}" dt="2020-06-04T13:31:04.717" v="7925" actId="20577"/>
          <ac:spMkLst>
            <pc:docMk/>
            <pc:sldMk cId="826739753" sldId="281"/>
            <ac:spMk id="7" creationId="{FEE06EB9-CF13-4620-8708-F7583754CC83}"/>
          </ac:spMkLst>
        </pc:spChg>
        <pc:spChg chg="mod">
          <ac:chgData name="Michelle BONATI" userId="07ab55b3-05bd-4068-957a-b93a85c3e0b2" providerId="ADAL" clId="{6912E18A-D9BE-4A8A-BB88-60DAC21FA2AF}" dt="2020-06-04T13:10:05.386" v="7591" actId="20577"/>
          <ac:spMkLst>
            <pc:docMk/>
            <pc:sldMk cId="826739753" sldId="281"/>
            <ac:spMk id="12" creationId="{08B44555-2EB6-41BB-89E4-20C92231BAA9}"/>
          </ac:spMkLst>
        </pc:spChg>
        <pc:spChg chg="mod">
          <ac:chgData name="Michelle BONATI" userId="07ab55b3-05bd-4068-957a-b93a85c3e0b2" providerId="ADAL" clId="{6912E18A-D9BE-4A8A-BB88-60DAC21FA2AF}" dt="2020-06-04T15:11:07.428" v="8037" actId="20577"/>
          <ac:spMkLst>
            <pc:docMk/>
            <pc:sldMk cId="826739753" sldId="281"/>
            <ac:spMk id="13" creationId="{39F0D225-4C50-42CA-9CA0-18F488B085C1}"/>
          </ac:spMkLst>
        </pc:spChg>
      </pc:sldChg>
      <pc:sldChg chg="addSp delSp modSp add ord">
        <pc:chgData name="Michelle BONATI" userId="07ab55b3-05bd-4068-957a-b93a85c3e0b2" providerId="ADAL" clId="{6912E18A-D9BE-4A8A-BB88-60DAC21FA2AF}" dt="2020-06-04T17:23:56.563" v="8051" actId="1076"/>
        <pc:sldMkLst>
          <pc:docMk/>
          <pc:sldMk cId="2878070373" sldId="282"/>
        </pc:sldMkLst>
        <pc:spChg chg="mod">
          <ac:chgData name="Michelle BONATI" userId="07ab55b3-05bd-4068-957a-b93a85c3e0b2" providerId="ADAL" clId="{6912E18A-D9BE-4A8A-BB88-60DAC21FA2AF}" dt="2020-06-04T13:31:20.512" v="7931" actId="20577"/>
          <ac:spMkLst>
            <pc:docMk/>
            <pc:sldMk cId="2878070373" sldId="282"/>
            <ac:spMk id="7" creationId="{FEE06EB9-CF13-4620-8708-F7583754CC83}"/>
          </ac:spMkLst>
        </pc:spChg>
        <pc:spChg chg="mod">
          <ac:chgData name="Michelle BONATI" userId="07ab55b3-05bd-4068-957a-b93a85c3e0b2" providerId="ADAL" clId="{6912E18A-D9BE-4A8A-BB88-60DAC21FA2AF}" dt="2020-06-04T13:31:23.433" v="7932" actId="20577"/>
          <ac:spMkLst>
            <pc:docMk/>
            <pc:sldMk cId="2878070373" sldId="282"/>
            <ac:spMk id="8" creationId="{ED75619A-6EF0-4343-B167-DDC3BD29DD10}"/>
          </ac:spMkLst>
        </pc:spChg>
        <pc:spChg chg="add mod">
          <ac:chgData name="Michelle BONATI" userId="07ab55b3-05bd-4068-957a-b93a85c3e0b2" providerId="ADAL" clId="{6912E18A-D9BE-4A8A-BB88-60DAC21FA2AF}" dt="2020-06-04T13:29:37.779" v="7915" actId="1076"/>
          <ac:spMkLst>
            <pc:docMk/>
            <pc:sldMk cId="2878070373" sldId="282"/>
            <ac:spMk id="11" creationId="{96CA3D01-65FD-4538-94A4-434965B4F688}"/>
          </ac:spMkLst>
        </pc:spChg>
        <pc:spChg chg="mod">
          <ac:chgData name="Michelle BONATI" userId="07ab55b3-05bd-4068-957a-b93a85c3e0b2" providerId="ADAL" clId="{6912E18A-D9BE-4A8A-BB88-60DAC21FA2AF}" dt="2020-06-04T13:29:54.739" v="7916" actId="1076"/>
          <ac:spMkLst>
            <pc:docMk/>
            <pc:sldMk cId="2878070373" sldId="282"/>
            <ac:spMk id="12" creationId="{08B44555-2EB6-41BB-89E4-20C92231BAA9}"/>
          </ac:spMkLst>
        </pc:spChg>
        <pc:spChg chg="mod">
          <ac:chgData name="Michelle BONATI" userId="07ab55b3-05bd-4068-957a-b93a85c3e0b2" providerId="ADAL" clId="{6912E18A-D9BE-4A8A-BB88-60DAC21FA2AF}" dt="2020-06-04T15:10:40.186" v="8021" actId="20577"/>
          <ac:spMkLst>
            <pc:docMk/>
            <pc:sldMk cId="2878070373" sldId="282"/>
            <ac:spMk id="13" creationId="{39F0D225-4C50-42CA-9CA0-18F488B085C1}"/>
          </ac:spMkLst>
        </pc:spChg>
        <pc:spChg chg="add mod">
          <ac:chgData name="Michelle BONATI" userId="07ab55b3-05bd-4068-957a-b93a85c3e0b2" providerId="ADAL" clId="{6912E18A-D9BE-4A8A-BB88-60DAC21FA2AF}" dt="2020-06-04T13:29:28.004" v="7912" actId="1076"/>
          <ac:spMkLst>
            <pc:docMk/>
            <pc:sldMk cId="2878070373" sldId="282"/>
            <ac:spMk id="15" creationId="{6FE33A89-4BE0-4A12-A16F-2AC4100FF963}"/>
          </ac:spMkLst>
        </pc:spChg>
        <pc:spChg chg="add mod">
          <ac:chgData name="Michelle BONATI" userId="07ab55b3-05bd-4068-957a-b93a85c3e0b2" providerId="ADAL" clId="{6912E18A-D9BE-4A8A-BB88-60DAC21FA2AF}" dt="2020-06-04T13:29:32.120" v="7913" actId="1076"/>
          <ac:spMkLst>
            <pc:docMk/>
            <pc:sldMk cId="2878070373" sldId="282"/>
            <ac:spMk id="16" creationId="{ACCC1FF1-C552-4EDC-A8B7-8C86E9F5EAE3}"/>
          </ac:spMkLst>
        </pc:spChg>
        <pc:spChg chg="mod">
          <ac:chgData name="Michelle BONATI" userId="07ab55b3-05bd-4068-957a-b93a85c3e0b2" providerId="ADAL" clId="{6912E18A-D9BE-4A8A-BB88-60DAC21FA2AF}" dt="2020-06-04T17:23:56.563" v="8051" actId="1076"/>
          <ac:spMkLst>
            <pc:docMk/>
            <pc:sldMk cId="2878070373" sldId="282"/>
            <ac:spMk id="17" creationId="{ADFAD529-DFB9-4408-B688-085D698B5015}"/>
          </ac:spMkLst>
        </pc:spChg>
        <pc:picChg chg="add del mod modCrop">
          <ac:chgData name="Michelle BONATI" userId="07ab55b3-05bd-4068-957a-b93a85c3e0b2" providerId="ADAL" clId="{6912E18A-D9BE-4A8A-BB88-60DAC21FA2AF}" dt="2020-06-04T13:31:57.746" v="7933" actId="478"/>
          <ac:picMkLst>
            <pc:docMk/>
            <pc:sldMk cId="2878070373" sldId="282"/>
            <ac:picMk id="2" creationId="{A0D3534C-E139-437B-A2F4-27AF030B9A99}"/>
          </ac:picMkLst>
        </pc:picChg>
        <pc:picChg chg="del">
          <ac:chgData name="Michelle BONATI" userId="07ab55b3-05bd-4068-957a-b93a85c3e0b2" providerId="ADAL" clId="{6912E18A-D9BE-4A8A-BB88-60DAC21FA2AF}" dt="2020-06-04T13:27:43.330" v="7895" actId="478"/>
          <ac:picMkLst>
            <pc:docMk/>
            <pc:sldMk cId="2878070373" sldId="282"/>
            <ac:picMk id="3" creationId="{A9B5C671-7AF0-430B-81BE-8DEBE4C7E6AD}"/>
          </ac:picMkLst>
        </pc:picChg>
        <pc:picChg chg="add mod">
          <ac:chgData name="Michelle BONATI" userId="07ab55b3-05bd-4068-957a-b93a85c3e0b2" providerId="ADAL" clId="{6912E18A-D9BE-4A8A-BB88-60DAC21FA2AF}" dt="2020-06-04T13:32:14.406" v="7940" actId="14100"/>
          <ac:picMkLst>
            <pc:docMk/>
            <pc:sldMk cId="2878070373" sldId="282"/>
            <ac:picMk id="4" creationId="{AC44342A-16CA-4443-B3A1-29147E938300}"/>
          </ac:picMkLst>
        </pc:picChg>
      </pc:sldChg>
      <pc:sldChg chg="delSp modTransition modAnim">
        <pc:chgData name="Michelle BONATI" userId="07ab55b3-05bd-4068-957a-b93a85c3e0b2" providerId="ADAL" clId="{6912E18A-D9BE-4A8A-BB88-60DAC21FA2AF}" dt="2020-06-04T17:22:15.978" v="8048"/>
        <pc:sldMkLst>
          <pc:docMk/>
          <pc:sldMk cId="3881457153" sldId="283"/>
        </pc:sldMkLst>
        <pc:picChg chg="del">
          <ac:chgData name="Michelle BONATI" userId="07ab55b3-05bd-4068-957a-b93a85c3e0b2" providerId="ADAL" clId="{6912E18A-D9BE-4A8A-BB88-60DAC21FA2AF}" dt="2020-06-04T17:22:15.978" v="8048"/>
          <ac:picMkLst>
            <pc:docMk/>
            <pc:sldMk cId="3881457153" sldId="283"/>
            <ac:picMk id="9" creationId="{DD9C6F71-DA12-44E5-9B6A-8AD5A460BB1E}"/>
          </ac:picMkLst>
        </pc:picChg>
      </pc:sldChg>
      <pc:sldChg chg="addSp delSp modSp modTransition modAnim">
        <pc:chgData name="Michelle BONATI" userId="07ab55b3-05bd-4068-957a-b93a85c3e0b2" providerId="ADAL" clId="{6912E18A-D9BE-4A8A-BB88-60DAC21FA2AF}" dt="2020-06-04T19:41:09.916" v="8077"/>
        <pc:sldMkLst>
          <pc:docMk/>
          <pc:sldMk cId="4209033258" sldId="284"/>
        </pc:sldMkLst>
        <pc:picChg chg="add del mod">
          <ac:chgData name="Michelle BONATI" userId="07ab55b3-05bd-4068-957a-b93a85c3e0b2" providerId="ADAL" clId="{6912E18A-D9BE-4A8A-BB88-60DAC21FA2AF}" dt="2020-06-04T19:13:33.618" v="8068"/>
          <ac:picMkLst>
            <pc:docMk/>
            <pc:sldMk cId="4209033258" sldId="284"/>
            <ac:picMk id="4" creationId="{C5575D52-770B-458D-A69F-4360BD579517}"/>
          </ac:picMkLst>
        </pc:picChg>
        <pc:picChg chg="add del mod">
          <ac:chgData name="Michelle BONATI" userId="07ab55b3-05bd-4068-957a-b93a85c3e0b2" providerId="ADAL" clId="{6912E18A-D9BE-4A8A-BB88-60DAC21FA2AF}" dt="2020-06-04T19:13:45.565" v="8070"/>
          <ac:picMkLst>
            <pc:docMk/>
            <pc:sldMk cId="4209033258" sldId="284"/>
            <ac:picMk id="6" creationId="{413DF866-2223-442F-B48E-8F34701F87E9}"/>
          </ac:picMkLst>
        </pc:picChg>
        <pc:picChg chg="add del mod">
          <ac:chgData name="Michelle BONATI" userId="07ab55b3-05bd-4068-957a-b93a85c3e0b2" providerId="ADAL" clId="{6912E18A-D9BE-4A8A-BB88-60DAC21FA2AF}" dt="2020-06-04T19:32:59.482" v="8072"/>
          <ac:picMkLst>
            <pc:docMk/>
            <pc:sldMk cId="4209033258" sldId="284"/>
            <ac:picMk id="8" creationId="{45452D7E-8CB5-4FE0-BB19-F5C3D3BE2B44}"/>
          </ac:picMkLst>
        </pc:picChg>
        <pc:picChg chg="add del mod">
          <ac:chgData name="Michelle BONATI" userId="07ab55b3-05bd-4068-957a-b93a85c3e0b2" providerId="ADAL" clId="{6912E18A-D9BE-4A8A-BB88-60DAC21FA2AF}" dt="2020-06-04T19:36:43.249" v="8074"/>
          <ac:picMkLst>
            <pc:docMk/>
            <pc:sldMk cId="4209033258" sldId="284"/>
            <ac:picMk id="9" creationId="{52F53B3B-DBF5-4149-A934-5583EBF44AC3}"/>
          </ac:picMkLst>
        </pc:picChg>
        <pc:picChg chg="add del mod">
          <ac:chgData name="Michelle BONATI" userId="07ab55b3-05bd-4068-957a-b93a85c3e0b2" providerId="ADAL" clId="{6912E18A-D9BE-4A8A-BB88-60DAC21FA2AF}" dt="2020-06-04T19:40:28.216" v="8075"/>
          <ac:picMkLst>
            <pc:docMk/>
            <pc:sldMk cId="4209033258" sldId="284"/>
            <ac:picMk id="11" creationId="{665CAAA7-7592-406B-A9B6-21F3D5206BCE}"/>
          </ac:picMkLst>
        </pc:picChg>
        <pc:picChg chg="add del mod">
          <ac:chgData name="Michelle BONATI" userId="07ab55b3-05bd-4068-957a-b93a85c3e0b2" providerId="ADAL" clId="{6912E18A-D9BE-4A8A-BB88-60DAC21FA2AF}" dt="2020-06-04T19:40:31.569" v="8076"/>
          <ac:picMkLst>
            <pc:docMk/>
            <pc:sldMk cId="4209033258" sldId="284"/>
            <ac:picMk id="12" creationId="{CD2C5113-7018-4AE1-858C-AD41F055B205}"/>
          </ac:picMkLst>
        </pc:picChg>
        <pc:picChg chg="add mod">
          <ac:chgData name="Michelle BONATI" userId="07ab55b3-05bd-4068-957a-b93a85c3e0b2" providerId="ADAL" clId="{6912E18A-D9BE-4A8A-BB88-60DAC21FA2AF}" dt="2020-06-04T19:41:09.916" v="8077"/>
          <ac:picMkLst>
            <pc:docMk/>
            <pc:sldMk cId="4209033258" sldId="284"/>
            <ac:picMk id="13" creationId="{72ED9125-31B7-4AFC-9B4D-0B972BE56907}"/>
          </ac:picMkLst>
        </pc:picChg>
      </pc:sldChg>
      <pc:sldChg chg="addSp delSp modSp modTransition modAnim">
        <pc:chgData name="Michelle BONATI" userId="07ab55b3-05bd-4068-957a-b93a85c3e0b2" providerId="ADAL" clId="{6912E18A-D9BE-4A8A-BB88-60DAC21FA2AF}" dt="2020-06-05T16:17:35.033" v="8168"/>
        <pc:sldMkLst>
          <pc:docMk/>
          <pc:sldMk cId="3916093155" sldId="288"/>
        </pc:sldMkLst>
        <pc:picChg chg="add del mod">
          <ac:chgData name="Michelle BONATI" userId="07ab55b3-05bd-4068-957a-b93a85c3e0b2" providerId="ADAL" clId="{6912E18A-D9BE-4A8A-BB88-60DAC21FA2AF}" dt="2020-06-05T16:16:34.327" v="8161"/>
          <ac:picMkLst>
            <pc:docMk/>
            <pc:sldMk cId="3916093155" sldId="288"/>
            <ac:picMk id="2" creationId="{77194AE9-73D4-47CA-B7C3-EEF9025F87E8}"/>
          </ac:picMkLst>
        </pc:picChg>
        <pc:picChg chg="add del mod">
          <ac:chgData name="Michelle BONATI" userId="07ab55b3-05bd-4068-957a-b93a85c3e0b2" providerId="ADAL" clId="{6912E18A-D9BE-4A8A-BB88-60DAC21FA2AF}" dt="2020-06-05T16:16:47.675" v="8163"/>
          <ac:picMkLst>
            <pc:docMk/>
            <pc:sldMk cId="3916093155" sldId="288"/>
            <ac:picMk id="3" creationId="{088883C4-D035-4D71-AB94-C247E2029072}"/>
          </ac:picMkLst>
        </pc:picChg>
        <pc:picChg chg="add del mod">
          <ac:chgData name="Michelle BONATI" userId="07ab55b3-05bd-4068-957a-b93a85c3e0b2" providerId="ADAL" clId="{6912E18A-D9BE-4A8A-BB88-60DAC21FA2AF}" dt="2020-06-05T16:17:08.403" v="8165"/>
          <ac:picMkLst>
            <pc:docMk/>
            <pc:sldMk cId="3916093155" sldId="288"/>
            <ac:picMk id="5" creationId="{A24B5586-481D-4E41-BC26-EC21D275C111}"/>
          </ac:picMkLst>
        </pc:picChg>
        <pc:picChg chg="add del mod">
          <ac:chgData name="Michelle BONATI" userId="07ab55b3-05bd-4068-957a-b93a85c3e0b2" providerId="ADAL" clId="{6912E18A-D9BE-4A8A-BB88-60DAC21FA2AF}" dt="2020-06-05T16:17:25.267" v="8167"/>
          <ac:picMkLst>
            <pc:docMk/>
            <pc:sldMk cId="3916093155" sldId="288"/>
            <ac:picMk id="6" creationId="{FB6BE3A1-E01C-42A0-8A99-457C2896AC52}"/>
          </ac:picMkLst>
        </pc:picChg>
        <pc:picChg chg="add mod">
          <ac:chgData name="Michelle BONATI" userId="07ab55b3-05bd-4068-957a-b93a85c3e0b2" providerId="ADAL" clId="{6912E18A-D9BE-4A8A-BB88-60DAC21FA2AF}" dt="2020-06-05T16:17:35.033" v="8168"/>
          <ac:picMkLst>
            <pc:docMk/>
            <pc:sldMk cId="3916093155" sldId="288"/>
            <ac:picMk id="7" creationId="{053DF51F-8D92-423D-8AE6-DC5C2AA1DB8B}"/>
          </ac:picMkLst>
        </pc:picChg>
      </pc:sldChg>
    </pc:docChg>
  </pc:docChgLst>
  <pc:docChgLst>
    <pc:chgData name="BONATI Michelle" userId="S::michelle.bonati@edu.supmeca.fr::07ab55b3-05bd-4068-957a-b93a85c3e0b2" providerId="AD" clId="Web-{2A3B1082-E58B-0BF6-A5E8-B364821440B3}"/>
    <pc:docChg chg="sldOrd">
      <pc:chgData name="BONATI Michelle" userId="S::michelle.bonati@edu.supmeca.fr::07ab55b3-05bd-4068-957a-b93a85c3e0b2" providerId="AD" clId="Web-{2A3B1082-E58B-0BF6-A5E8-B364821440B3}" dt="2020-06-04T14:36:26.447" v="0"/>
      <pc:docMkLst>
        <pc:docMk/>
      </pc:docMkLst>
      <pc:sldChg chg="ord">
        <pc:chgData name="BONATI Michelle" userId="S::michelle.bonati@edu.supmeca.fr::07ab55b3-05bd-4068-957a-b93a85c3e0b2" providerId="AD" clId="Web-{2A3B1082-E58B-0BF6-A5E8-B364821440B3}" dt="2020-06-04T14:36:26.447" v="0"/>
        <pc:sldMkLst>
          <pc:docMk/>
          <pc:sldMk cId="2878070373" sldId="282"/>
        </pc:sldMkLst>
      </pc:sldChg>
    </pc:docChg>
  </pc:docChgLst>
  <pc:docChgLst>
    <pc:chgData name="BONATI Michelle" userId="S::michelle.bonati@edu.supmeca.fr::07ab55b3-05bd-4068-957a-b93a85c3e0b2" providerId="AD" clId="Web-{EA5FCE20-EECD-57EC-F5F3-4527A29CEB99}"/>
    <pc:docChg chg="modSld">
      <pc:chgData name="BONATI Michelle" userId="S::michelle.bonati@edu.supmeca.fr::07ab55b3-05bd-4068-957a-b93a85c3e0b2" providerId="AD" clId="Web-{EA5FCE20-EECD-57EC-F5F3-4527A29CEB99}" dt="2020-06-04T20:27:59.628" v="20" actId="1076"/>
      <pc:docMkLst>
        <pc:docMk/>
      </pc:docMkLst>
      <pc:sldChg chg="modSp">
        <pc:chgData name="BONATI Michelle" userId="S::michelle.bonati@edu.supmeca.fr::07ab55b3-05bd-4068-957a-b93a85c3e0b2" providerId="AD" clId="Web-{EA5FCE20-EECD-57EC-F5F3-4527A29CEB99}" dt="2020-06-04T20:27:59.628" v="20" actId="1076"/>
        <pc:sldMkLst>
          <pc:docMk/>
          <pc:sldMk cId="3916093155" sldId="288"/>
        </pc:sldMkLst>
        <pc:spChg chg="mod">
          <ac:chgData name="BONATI Michelle" userId="S::michelle.bonati@edu.supmeca.fr::07ab55b3-05bd-4068-957a-b93a85c3e0b2" providerId="AD" clId="Web-{EA5FCE20-EECD-57EC-F5F3-4527A29CEB99}" dt="2020-06-04T20:27:47.597" v="13" actId="1076"/>
          <ac:spMkLst>
            <pc:docMk/>
            <pc:sldMk cId="3916093155" sldId="288"/>
            <ac:spMk id="17" creationId="{4F9A885E-B1AA-427D-9E09-E854FA5854BA}"/>
          </ac:spMkLst>
        </pc:spChg>
        <pc:picChg chg="mod">
          <ac:chgData name="BONATI Michelle" userId="S::michelle.bonati@edu.supmeca.fr::07ab55b3-05bd-4068-957a-b93a85c3e0b2" providerId="AD" clId="Web-{EA5FCE20-EECD-57EC-F5F3-4527A29CEB99}" dt="2020-06-04T20:27:58.409" v="19" actId="1076"/>
          <ac:picMkLst>
            <pc:docMk/>
            <pc:sldMk cId="3916093155" sldId="288"/>
            <ac:picMk id="18" creationId="{C2CE9B37-7A1C-4D29-9DAD-989484D10E34}"/>
          </ac:picMkLst>
        </pc:picChg>
        <pc:picChg chg="mod">
          <ac:chgData name="BONATI Michelle" userId="S::michelle.bonati@edu.supmeca.fr::07ab55b3-05bd-4068-957a-b93a85c3e0b2" providerId="AD" clId="Web-{EA5FCE20-EECD-57EC-F5F3-4527A29CEB99}" dt="2020-06-04T20:27:59.628" v="20" actId="1076"/>
          <ac:picMkLst>
            <pc:docMk/>
            <pc:sldMk cId="3916093155" sldId="288"/>
            <ac:picMk id="21" creationId="{3A5D6F44-B615-4917-A8AA-E135013DF1BC}"/>
          </ac:picMkLst>
        </pc:picChg>
        <pc:picChg chg="mod">
          <ac:chgData name="BONATI Michelle" userId="S::michelle.bonati@edu.supmeca.fr::07ab55b3-05bd-4068-957a-b93a85c3e0b2" providerId="AD" clId="Web-{EA5FCE20-EECD-57EC-F5F3-4527A29CEB99}" dt="2020-06-04T20:27:56.909" v="18" actId="1076"/>
          <ac:picMkLst>
            <pc:docMk/>
            <pc:sldMk cId="3916093155" sldId="288"/>
            <ac:picMk id="22" creationId="{F7CAF6B9-BB95-44C9-9E70-F0311BDBDD78}"/>
          </ac:picMkLst>
        </pc:picChg>
      </pc:sldChg>
    </pc:docChg>
  </pc:docChgLst>
  <pc:docChgLst>
    <pc:chgData name="BONATI Michelle" userId="S::michelle.bonati@edu.supmeca.fr::07ab55b3-05bd-4068-957a-b93a85c3e0b2" providerId="AD" clId="Web-{87B54C8F-7E9B-5BD6-CE78-B0DEB19432C1}"/>
    <pc:docChg chg="addSld delSld modSld sldOrd">
      <pc:chgData name="BONATI Michelle" userId="S::michelle.bonati@edu.supmeca.fr::07ab55b3-05bd-4068-957a-b93a85c3e0b2" providerId="AD" clId="Web-{87B54C8F-7E9B-5BD6-CE78-B0DEB19432C1}" dt="2020-06-02T08:18:06.620" v="46" actId="20577"/>
      <pc:docMkLst>
        <pc:docMk/>
      </pc:docMkLst>
      <pc:sldChg chg="del">
        <pc:chgData name="BONATI Michelle" userId="S::michelle.bonati@edu.supmeca.fr::07ab55b3-05bd-4068-957a-b93a85c3e0b2" providerId="AD" clId="Web-{87B54C8F-7E9B-5BD6-CE78-B0DEB19432C1}" dt="2020-06-02T08:05:39.897" v="0"/>
        <pc:sldMkLst>
          <pc:docMk/>
          <pc:sldMk cId="109857222" sldId="256"/>
        </pc:sldMkLst>
      </pc:sldChg>
      <pc:sldChg chg="modSp add replId">
        <pc:chgData name="BONATI Michelle" userId="S::michelle.bonati@edu.supmeca.fr::07ab55b3-05bd-4068-957a-b93a85c3e0b2" providerId="AD" clId="Web-{87B54C8F-7E9B-5BD6-CE78-B0DEB19432C1}" dt="2020-06-02T08:10:25.617" v="18" actId="20577"/>
        <pc:sldMkLst>
          <pc:docMk/>
          <pc:sldMk cId="809493151" sldId="259"/>
        </pc:sldMkLst>
        <pc:spChg chg="mod">
          <ac:chgData name="BONATI Michelle" userId="S::michelle.bonati@edu.supmeca.fr::07ab55b3-05bd-4068-957a-b93a85c3e0b2" providerId="AD" clId="Web-{87B54C8F-7E9B-5BD6-CE78-B0DEB19432C1}" dt="2020-06-02T08:06:24.991" v="14" actId="20577"/>
          <ac:spMkLst>
            <pc:docMk/>
            <pc:sldMk cId="809493151" sldId="259"/>
            <ac:spMk id="2" creationId="{703B3A78-E768-41E9-A53E-FA6DAC66F841}"/>
          </ac:spMkLst>
        </pc:spChg>
        <pc:spChg chg="mod">
          <ac:chgData name="BONATI Michelle" userId="S::michelle.bonati@edu.supmeca.fr::07ab55b3-05bd-4068-957a-b93a85c3e0b2" providerId="AD" clId="Web-{87B54C8F-7E9B-5BD6-CE78-B0DEB19432C1}" dt="2020-06-02T08:10:25.617" v="18" actId="20577"/>
          <ac:spMkLst>
            <pc:docMk/>
            <pc:sldMk cId="809493151" sldId="259"/>
            <ac:spMk id="5" creationId="{5799A4B0-226F-451E-A6CB-4F0965EFF4B7}"/>
          </ac:spMkLst>
        </pc:spChg>
      </pc:sldChg>
      <pc:sldChg chg="modSp add ord replId">
        <pc:chgData name="BONATI Michelle" userId="S::michelle.bonati@edu.supmeca.fr::07ab55b3-05bd-4068-957a-b93a85c3e0b2" providerId="AD" clId="Web-{87B54C8F-7E9B-5BD6-CE78-B0DEB19432C1}" dt="2020-06-02T08:17:47.823" v="39" actId="20577"/>
        <pc:sldMkLst>
          <pc:docMk/>
          <pc:sldMk cId="3329371094" sldId="260"/>
        </pc:sldMkLst>
        <pc:spChg chg="mod">
          <ac:chgData name="BONATI Michelle" userId="S::michelle.bonati@edu.supmeca.fr::07ab55b3-05bd-4068-957a-b93a85c3e0b2" providerId="AD" clId="Web-{87B54C8F-7E9B-5BD6-CE78-B0DEB19432C1}" dt="2020-06-02T08:06:14.178" v="4" actId="20577"/>
          <ac:spMkLst>
            <pc:docMk/>
            <pc:sldMk cId="3329371094" sldId="260"/>
            <ac:spMk id="2" creationId="{703B3A78-E768-41E9-A53E-FA6DAC66F841}"/>
          </ac:spMkLst>
        </pc:spChg>
        <pc:spChg chg="mod">
          <ac:chgData name="BONATI Michelle" userId="S::michelle.bonati@edu.supmeca.fr::07ab55b3-05bd-4068-957a-b93a85c3e0b2" providerId="AD" clId="Web-{87B54C8F-7E9B-5BD6-CE78-B0DEB19432C1}" dt="2020-06-02T08:17:47.823" v="39" actId="20577"/>
          <ac:spMkLst>
            <pc:docMk/>
            <pc:sldMk cId="3329371094" sldId="260"/>
            <ac:spMk id="5" creationId="{5799A4B0-226F-451E-A6CB-4F0965EFF4B7}"/>
          </ac:spMkLst>
        </pc:spChg>
      </pc:sldChg>
      <pc:sldChg chg="modSp add ord replId">
        <pc:chgData name="BONATI Michelle" userId="S::michelle.bonati@edu.supmeca.fr::07ab55b3-05bd-4068-957a-b93a85c3e0b2" providerId="AD" clId="Web-{87B54C8F-7E9B-5BD6-CE78-B0DEB19432C1}" dt="2020-06-02T08:18:06.620" v="46" actId="20577"/>
        <pc:sldMkLst>
          <pc:docMk/>
          <pc:sldMk cId="2536407767" sldId="261"/>
        </pc:sldMkLst>
        <pc:spChg chg="mod">
          <ac:chgData name="BONATI Michelle" userId="S::michelle.bonati@edu.supmeca.fr::07ab55b3-05bd-4068-957a-b93a85c3e0b2" providerId="AD" clId="Web-{87B54C8F-7E9B-5BD6-CE78-B0DEB19432C1}" dt="2020-06-02T08:06:20.522" v="11" actId="20577"/>
          <ac:spMkLst>
            <pc:docMk/>
            <pc:sldMk cId="2536407767" sldId="261"/>
            <ac:spMk id="2" creationId="{703B3A78-E768-41E9-A53E-FA6DAC66F841}"/>
          </ac:spMkLst>
        </pc:spChg>
        <pc:spChg chg="mod">
          <ac:chgData name="BONATI Michelle" userId="S::michelle.bonati@edu.supmeca.fr::07ab55b3-05bd-4068-957a-b93a85c3e0b2" providerId="AD" clId="Web-{87B54C8F-7E9B-5BD6-CE78-B0DEB19432C1}" dt="2020-06-02T08:18:06.620" v="46" actId="20577"/>
          <ac:spMkLst>
            <pc:docMk/>
            <pc:sldMk cId="2536407767" sldId="261"/>
            <ac:spMk id="5" creationId="{5799A4B0-226F-451E-A6CB-4F0965EFF4B7}"/>
          </ac:spMkLst>
        </pc:spChg>
      </pc:sldChg>
    </pc:docChg>
  </pc:docChgLst>
  <pc:docChgLst>
    <pc:chgData name="BONATI Michelle" userId="S::michelle.bonati@edu.supmeca.fr::07ab55b3-05bd-4068-957a-b93a85c3e0b2" providerId="AD" clId="Web-{D70AE5D2-4849-FFF2-B092-4180FB0F1266}"/>
    <pc:docChg chg="addSld modSld sldOrd">
      <pc:chgData name="BONATI Michelle" userId="S::michelle.bonati@edu.supmeca.fr::07ab55b3-05bd-4068-957a-b93a85c3e0b2" providerId="AD" clId="Web-{D70AE5D2-4849-FFF2-B092-4180FB0F1266}" dt="2020-06-02T07:23:13.145" v="6"/>
      <pc:docMkLst>
        <pc:docMk/>
      </pc:docMkLst>
      <pc:sldChg chg="modSp ord">
        <pc:chgData name="BONATI Michelle" userId="S::michelle.bonati@edu.supmeca.fr::07ab55b3-05bd-4068-957a-b93a85c3e0b2" providerId="AD" clId="Web-{D70AE5D2-4849-FFF2-B092-4180FB0F1266}" dt="2020-06-02T07:23:13.145" v="6"/>
        <pc:sldMkLst>
          <pc:docMk/>
          <pc:sldMk cId="109857222" sldId="256"/>
        </pc:sldMkLst>
        <pc:spChg chg="mod">
          <ac:chgData name="BONATI Michelle" userId="S::michelle.bonati@edu.supmeca.fr::07ab55b3-05bd-4068-957a-b93a85c3e0b2" providerId="AD" clId="Web-{D70AE5D2-4849-FFF2-B092-4180FB0F1266}" dt="2020-06-02T07:22:43.582" v="0" actId="20577"/>
          <ac:spMkLst>
            <pc:docMk/>
            <pc:sldMk cId="109857222" sldId="256"/>
            <ac:spMk id="2" creationId="{00000000-0000-0000-0000-000000000000}"/>
          </ac:spMkLst>
        </pc:spChg>
      </pc:sldChg>
      <pc:sldChg chg="add">
        <pc:chgData name="BONATI Michelle" userId="S::michelle.bonati@edu.supmeca.fr::07ab55b3-05bd-4068-957a-b93a85c3e0b2" providerId="AD" clId="Web-{D70AE5D2-4849-FFF2-B092-4180FB0F1266}" dt="2020-06-02T07:23:06.020" v="3"/>
        <pc:sldMkLst>
          <pc:docMk/>
          <pc:sldMk cId="780281173" sldId="257"/>
        </pc:sldMkLst>
      </pc:sldChg>
      <pc:sldChg chg="add">
        <pc:chgData name="BONATI Michelle" userId="S::michelle.bonati@edu.supmeca.fr::07ab55b3-05bd-4068-957a-b93a85c3e0b2" providerId="AD" clId="Web-{D70AE5D2-4849-FFF2-B092-4180FB0F1266}" dt="2020-06-02T07:23:11.114" v="5"/>
        <pc:sldMkLst>
          <pc:docMk/>
          <pc:sldMk cId="2557284419" sldId="258"/>
        </pc:sldMkLst>
      </pc:sldChg>
    </pc:docChg>
  </pc:docChgLst>
  <pc:docChgLst>
    <pc:chgData name="BONATI Michelle" userId="S::michelle.bonati@edu.supmeca.fr::07ab55b3-05bd-4068-957a-b93a85c3e0b2" providerId="AD" clId="Web-{97D85355-5FB9-0649-F425-A69B462EAA52}"/>
    <pc:docChg chg="sldOrd">
      <pc:chgData name="BONATI Michelle" userId="S::michelle.bonati@edu.supmeca.fr::07ab55b3-05bd-4068-957a-b93a85c3e0b2" providerId="AD" clId="Web-{97D85355-5FB9-0649-F425-A69B462EAA52}" dt="2020-06-02T10:23:16.671" v="0"/>
      <pc:docMkLst>
        <pc:docMk/>
      </pc:docMkLst>
      <pc:sldChg chg="ord">
        <pc:chgData name="BONATI Michelle" userId="S::michelle.bonati@edu.supmeca.fr::07ab55b3-05bd-4068-957a-b93a85c3e0b2" providerId="AD" clId="Web-{97D85355-5FB9-0649-F425-A69B462EAA52}" dt="2020-06-02T10:23:16.671" v="0"/>
        <pc:sldMkLst>
          <pc:docMk/>
          <pc:sldMk cId="562358987" sldId="266"/>
        </pc:sldMkLst>
      </pc:sldChg>
    </pc:docChg>
  </pc:docChgLst>
  <pc:docChgLst>
    <pc:chgData name="MONTANARI Filippo" userId="d941cd71-2c2c-4e67-9434-6aee5a113e92" providerId="ADAL" clId="{03CECFBE-FFBC-45A2-A31C-74EFC9D55DC6}"/>
    <pc:docChg chg="undo redo custSel addSld delSld modSld sldOrd">
      <pc:chgData name="MONTANARI Filippo" userId="d941cd71-2c2c-4e67-9434-6aee5a113e92" providerId="ADAL" clId="{03CECFBE-FFBC-45A2-A31C-74EFC9D55DC6}" dt="2020-06-05T16:26:20.433" v="9059" actId="20577"/>
      <pc:docMkLst>
        <pc:docMk/>
      </pc:docMkLst>
      <pc:sldChg chg="modSp">
        <pc:chgData name="MONTANARI Filippo" userId="d941cd71-2c2c-4e67-9434-6aee5a113e92" providerId="ADAL" clId="{03CECFBE-FFBC-45A2-A31C-74EFC9D55DC6}" dt="2020-06-04T15:19:01.723" v="4983" actId="404"/>
        <pc:sldMkLst>
          <pc:docMk/>
          <pc:sldMk cId="2557284419" sldId="258"/>
        </pc:sldMkLst>
        <pc:spChg chg="mod">
          <ac:chgData name="MONTANARI Filippo" userId="d941cd71-2c2c-4e67-9434-6aee5a113e92" providerId="ADAL" clId="{03CECFBE-FFBC-45A2-A31C-74EFC9D55DC6}" dt="2020-06-04T15:19:01.723" v="4983" actId="404"/>
          <ac:spMkLst>
            <pc:docMk/>
            <pc:sldMk cId="2557284419" sldId="258"/>
            <ac:spMk id="2" creationId="{703B3A78-E768-41E9-A53E-FA6DAC66F841}"/>
          </ac:spMkLst>
        </pc:spChg>
      </pc:sldChg>
      <pc:sldChg chg="delSp modSp delAnim">
        <pc:chgData name="MONTANARI Filippo" userId="d941cd71-2c2c-4e67-9434-6aee5a113e92" providerId="ADAL" clId="{03CECFBE-FFBC-45A2-A31C-74EFC9D55DC6}" dt="2020-06-04T18:00:37.832" v="8582" actId="1076"/>
        <pc:sldMkLst>
          <pc:docMk/>
          <pc:sldMk cId="809493151" sldId="259"/>
        </pc:sldMkLst>
        <pc:spChg chg="mod">
          <ac:chgData name="MONTANARI Filippo" userId="d941cd71-2c2c-4e67-9434-6aee5a113e92" providerId="ADAL" clId="{03CECFBE-FFBC-45A2-A31C-74EFC9D55DC6}" dt="2020-06-04T17:30:59.831" v="8554" actId="20577"/>
          <ac:spMkLst>
            <pc:docMk/>
            <pc:sldMk cId="809493151" sldId="259"/>
            <ac:spMk id="3" creationId="{80B15779-1D49-4774-A728-2912E50C950B}"/>
          </ac:spMkLst>
        </pc:spChg>
        <pc:picChg chg="del mod">
          <ac:chgData name="MONTANARI Filippo" userId="d941cd71-2c2c-4e67-9434-6aee5a113e92" providerId="ADAL" clId="{03CECFBE-FFBC-45A2-A31C-74EFC9D55DC6}" dt="2020-06-04T17:58:06.772" v="8580" actId="478"/>
          <ac:picMkLst>
            <pc:docMk/>
            <pc:sldMk cId="809493151" sldId="259"/>
            <ac:picMk id="4" creationId="{5D467F87-306B-48E5-BEE0-5CB8C8EC84BD}"/>
          </ac:picMkLst>
        </pc:picChg>
        <pc:picChg chg="del">
          <ac:chgData name="MONTANARI Filippo" userId="d941cd71-2c2c-4e67-9434-6aee5a113e92" providerId="ADAL" clId="{03CECFBE-FFBC-45A2-A31C-74EFC9D55DC6}" dt="2020-06-04T17:58:54.049" v="8581" actId="478"/>
          <ac:picMkLst>
            <pc:docMk/>
            <pc:sldMk cId="809493151" sldId="259"/>
            <ac:picMk id="6" creationId="{97A0D2FF-49EB-4FA2-9292-449456D4AE64}"/>
          </ac:picMkLst>
        </pc:picChg>
        <pc:picChg chg="mod">
          <ac:chgData name="MONTANARI Filippo" userId="d941cd71-2c2c-4e67-9434-6aee5a113e92" providerId="ADAL" clId="{03CECFBE-FFBC-45A2-A31C-74EFC9D55DC6}" dt="2020-06-04T18:00:37.832" v="8582" actId="1076"/>
          <ac:picMkLst>
            <pc:docMk/>
            <pc:sldMk cId="809493151" sldId="259"/>
            <ac:picMk id="7" creationId="{E4C6B120-EBC6-457F-A853-0458E1AFE498}"/>
          </ac:picMkLst>
        </pc:picChg>
        <pc:picChg chg="mod">
          <ac:chgData name="MONTANARI Filippo" userId="d941cd71-2c2c-4e67-9434-6aee5a113e92" providerId="ADAL" clId="{03CECFBE-FFBC-45A2-A31C-74EFC9D55DC6}" dt="2020-06-04T17:26:38.086" v="8511" actId="1076"/>
          <ac:picMkLst>
            <pc:docMk/>
            <pc:sldMk cId="809493151" sldId="259"/>
            <ac:picMk id="2056" creationId="{595EFC9F-A66B-4B4A-B582-B43F0AAD7010}"/>
          </ac:picMkLst>
        </pc:picChg>
        <pc:picChg chg="mod">
          <ac:chgData name="MONTANARI Filippo" userId="d941cd71-2c2c-4e67-9434-6aee5a113e92" providerId="ADAL" clId="{03CECFBE-FFBC-45A2-A31C-74EFC9D55DC6}" dt="2020-06-04T17:25:21.726" v="8504" actId="1076"/>
          <ac:picMkLst>
            <pc:docMk/>
            <pc:sldMk cId="809493151" sldId="259"/>
            <ac:picMk id="2060" creationId="{78EFCE49-E72A-4822-8510-BF59E79C1D9D}"/>
          </ac:picMkLst>
        </pc:picChg>
        <pc:picChg chg="mod">
          <ac:chgData name="MONTANARI Filippo" userId="d941cd71-2c2c-4e67-9434-6aee5a113e92" providerId="ADAL" clId="{03CECFBE-FFBC-45A2-A31C-74EFC9D55DC6}" dt="2020-06-04T17:25:21.726" v="8504" actId="1076"/>
          <ac:picMkLst>
            <pc:docMk/>
            <pc:sldMk cId="809493151" sldId="259"/>
            <ac:picMk id="2062" creationId="{C331D1C4-D809-4F62-A01F-06EEDEE83F69}"/>
          </ac:picMkLst>
        </pc:picChg>
      </pc:sldChg>
      <pc:sldChg chg="modSp">
        <pc:chgData name="MONTANARI Filippo" userId="d941cd71-2c2c-4e67-9434-6aee5a113e92" providerId="ADAL" clId="{03CECFBE-FFBC-45A2-A31C-74EFC9D55DC6}" dt="2020-06-05T12:03:58.160" v="8770" actId="20577"/>
        <pc:sldMkLst>
          <pc:docMk/>
          <pc:sldMk cId="3329371094" sldId="260"/>
        </pc:sldMkLst>
        <pc:spChg chg="mod">
          <ac:chgData name="MONTANARI Filippo" userId="d941cd71-2c2c-4e67-9434-6aee5a113e92" providerId="ADAL" clId="{03CECFBE-FFBC-45A2-A31C-74EFC9D55DC6}" dt="2020-06-04T14:52:52.790" v="4326" actId="20577"/>
          <ac:spMkLst>
            <pc:docMk/>
            <pc:sldMk cId="3329371094" sldId="260"/>
            <ac:spMk id="3" creationId="{97EC6692-C1B8-4A07-ABE2-B92C57043D55}"/>
          </ac:spMkLst>
        </pc:spChg>
        <pc:spChg chg="mod">
          <ac:chgData name="MONTANARI Filippo" userId="d941cd71-2c2c-4e67-9434-6aee5a113e92" providerId="ADAL" clId="{03CECFBE-FFBC-45A2-A31C-74EFC9D55DC6}" dt="2020-06-05T12:03:58.160" v="8770" actId="20577"/>
          <ac:spMkLst>
            <pc:docMk/>
            <pc:sldMk cId="3329371094" sldId="260"/>
            <ac:spMk id="5" creationId="{5799A4B0-226F-451E-A6CB-4F0965EFF4B7}"/>
          </ac:spMkLst>
        </pc:spChg>
        <pc:picChg chg="mod">
          <ac:chgData name="MONTANARI Filippo" userId="d941cd71-2c2c-4e67-9434-6aee5a113e92" providerId="ADAL" clId="{03CECFBE-FFBC-45A2-A31C-74EFC9D55DC6}" dt="2020-06-04T19:22:51.809" v="8679" actId="1076"/>
          <ac:picMkLst>
            <pc:docMk/>
            <pc:sldMk cId="3329371094" sldId="260"/>
            <ac:picMk id="6" creationId="{7BA650F7-DD3C-4A3E-88CE-1F0BA96758AF}"/>
          </ac:picMkLst>
        </pc:picChg>
      </pc:sldChg>
      <pc:sldChg chg="modSp">
        <pc:chgData name="MONTANARI Filippo" userId="d941cd71-2c2c-4e67-9434-6aee5a113e92" providerId="ADAL" clId="{03CECFBE-FFBC-45A2-A31C-74EFC9D55DC6}" dt="2020-06-04T13:45:38.573" v="1652" actId="20577"/>
        <pc:sldMkLst>
          <pc:docMk/>
          <pc:sldMk cId="2536407767" sldId="261"/>
        </pc:sldMkLst>
        <pc:spChg chg="mod">
          <ac:chgData name="MONTANARI Filippo" userId="d941cd71-2c2c-4e67-9434-6aee5a113e92" providerId="ADAL" clId="{03CECFBE-FFBC-45A2-A31C-74EFC9D55DC6}" dt="2020-06-04T13:45:38.573" v="1652" actId="20577"/>
          <ac:spMkLst>
            <pc:docMk/>
            <pc:sldMk cId="2536407767" sldId="261"/>
            <ac:spMk id="3" creationId="{5C25AA38-8405-4108-BFEE-7E1436B17ABE}"/>
          </ac:spMkLst>
        </pc:spChg>
      </pc:sldChg>
      <pc:sldChg chg="addSp delSp modSp">
        <pc:chgData name="MONTANARI Filippo" userId="d941cd71-2c2c-4e67-9434-6aee5a113e92" providerId="ADAL" clId="{03CECFBE-FFBC-45A2-A31C-74EFC9D55DC6}" dt="2020-06-05T12:29:37.253" v="8946" actId="1037"/>
        <pc:sldMkLst>
          <pc:docMk/>
          <pc:sldMk cId="523657718" sldId="262"/>
        </pc:sldMkLst>
        <pc:spChg chg="mod">
          <ac:chgData name="MONTANARI Filippo" userId="d941cd71-2c2c-4e67-9434-6aee5a113e92" providerId="ADAL" clId="{03CECFBE-FFBC-45A2-A31C-74EFC9D55DC6}" dt="2020-06-05T12:28:05.508" v="8920" actId="14100"/>
          <ac:spMkLst>
            <pc:docMk/>
            <pc:sldMk cId="523657718" sldId="262"/>
            <ac:spMk id="3" creationId="{7CB71ABF-044C-43E2-842C-77012CD64F9D}"/>
          </ac:spMkLst>
        </pc:spChg>
        <pc:spChg chg="add del mod">
          <ac:chgData name="MONTANARI Filippo" userId="d941cd71-2c2c-4e67-9434-6aee5a113e92" providerId="ADAL" clId="{03CECFBE-FFBC-45A2-A31C-74EFC9D55DC6}" dt="2020-06-05T12:28:55.437" v="8933" actId="478"/>
          <ac:spMkLst>
            <pc:docMk/>
            <pc:sldMk cId="523657718" sldId="262"/>
            <ac:spMk id="10" creationId="{25E2B8C0-EB75-411B-A5E3-303623D79F77}"/>
          </ac:spMkLst>
        </pc:spChg>
        <pc:spChg chg="add mod">
          <ac:chgData name="MONTANARI Filippo" userId="d941cd71-2c2c-4e67-9434-6aee5a113e92" providerId="ADAL" clId="{03CECFBE-FFBC-45A2-A31C-74EFC9D55DC6}" dt="2020-06-05T12:29:37.253" v="8946" actId="1037"/>
          <ac:spMkLst>
            <pc:docMk/>
            <pc:sldMk cId="523657718" sldId="262"/>
            <ac:spMk id="11" creationId="{134B7EA7-7422-443F-877E-AE6C77A26894}"/>
          </ac:spMkLst>
        </pc:spChg>
        <pc:spChg chg="add del mod">
          <ac:chgData name="MONTANARI Filippo" userId="d941cd71-2c2c-4e67-9434-6aee5a113e92" providerId="ADAL" clId="{03CECFBE-FFBC-45A2-A31C-74EFC9D55DC6}" dt="2020-06-05T12:20:37.828" v="8774" actId="478"/>
          <ac:spMkLst>
            <pc:docMk/>
            <pc:sldMk cId="523657718" sldId="262"/>
            <ac:spMk id="18" creationId="{6D2A3951-7765-4036-919E-A91FBC95672C}"/>
          </ac:spMkLst>
        </pc:spChg>
        <pc:picChg chg="add mod">
          <ac:chgData name="MONTANARI Filippo" userId="d941cd71-2c2c-4e67-9434-6aee5a113e92" providerId="ADAL" clId="{03CECFBE-FFBC-45A2-A31C-74EFC9D55DC6}" dt="2020-06-05T12:27:48.172" v="8913" actId="1076"/>
          <ac:picMkLst>
            <pc:docMk/>
            <pc:sldMk cId="523657718" sldId="262"/>
            <ac:picMk id="2" creationId="{B1FDBE02-95BF-4A3A-B630-C04F4A4208DC}"/>
          </ac:picMkLst>
        </pc:picChg>
        <pc:picChg chg="del">
          <ac:chgData name="MONTANARI Filippo" userId="d941cd71-2c2c-4e67-9434-6aee5a113e92" providerId="ADAL" clId="{03CECFBE-FFBC-45A2-A31C-74EFC9D55DC6}" dt="2020-06-04T12:58:25.573" v="352" actId="478"/>
          <ac:picMkLst>
            <pc:docMk/>
            <pc:sldMk cId="523657718" sldId="262"/>
            <ac:picMk id="2" creationId="{D5819BB9-2D17-41DA-9FBD-5D835394E06A}"/>
          </ac:picMkLst>
        </pc:picChg>
        <pc:picChg chg="add del mod">
          <ac:chgData name="MONTANARI Filippo" userId="d941cd71-2c2c-4e67-9434-6aee5a113e92" providerId="ADAL" clId="{03CECFBE-FFBC-45A2-A31C-74EFC9D55DC6}" dt="2020-06-04T12:09:19.911" v="8" actId="478"/>
          <ac:picMkLst>
            <pc:docMk/>
            <pc:sldMk cId="523657718" sldId="262"/>
            <ac:picMk id="4" creationId="{BE88AD79-2050-430B-901E-F65BDA592C28}"/>
          </ac:picMkLst>
        </pc:picChg>
        <pc:picChg chg="add mod">
          <ac:chgData name="MONTANARI Filippo" userId="d941cd71-2c2c-4e67-9434-6aee5a113e92" providerId="ADAL" clId="{03CECFBE-FFBC-45A2-A31C-74EFC9D55DC6}" dt="2020-06-05T12:28:10.621" v="8922" actId="14100"/>
          <ac:picMkLst>
            <pc:docMk/>
            <pc:sldMk cId="523657718" sldId="262"/>
            <ac:picMk id="4" creationId="{C346DB64-AE2B-4F50-B029-4641BEA7B31A}"/>
          </ac:picMkLst>
        </pc:picChg>
        <pc:picChg chg="add del mod">
          <ac:chgData name="MONTANARI Filippo" userId="d941cd71-2c2c-4e67-9434-6aee5a113e92" providerId="ADAL" clId="{03CECFBE-FFBC-45A2-A31C-74EFC9D55DC6}" dt="2020-06-04T12:59:39.340" v="363" actId="478"/>
          <ac:picMkLst>
            <pc:docMk/>
            <pc:sldMk cId="523657718" sldId="262"/>
            <ac:picMk id="10" creationId="{F7683AFE-5D87-46A9-A20F-94FCC48D04D1}"/>
          </ac:picMkLst>
        </pc:picChg>
        <pc:picChg chg="del">
          <ac:chgData name="MONTANARI Filippo" userId="d941cd71-2c2c-4e67-9434-6aee5a113e92" providerId="ADAL" clId="{03CECFBE-FFBC-45A2-A31C-74EFC9D55DC6}" dt="2020-06-04T12:58:11.316" v="344" actId="478"/>
          <ac:picMkLst>
            <pc:docMk/>
            <pc:sldMk cId="523657718" sldId="262"/>
            <ac:picMk id="11" creationId="{FBFE3B2C-8E09-48BC-942E-2758CF815CAE}"/>
          </ac:picMkLst>
        </pc:picChg>
        <pc:picChg chg="add del mod">
          <ac:chgData name="MONTANARI Filippo" userId="d941cd71-2c2c-4e67-9434-6aee5a113e92" providerId="ADAL" clId="{03CECFBE-FFBC-45A2-A31C-74EFC9D55DC6}" dt="2020-06-04T12:59:38.987" v="362" actId="478"/>
          <ac:picMkLst>
            <pc:docMk/>
            <pc:sldMk cId="523657718" sldId="262"/>
            <ac:picMk id="12" creationId="{E975E3E6-2240-4AD0-A807-5F4DB13487F1}"/>
          </ac:picMkLst>
        </pc:picChg>
        <pc:picChg chg="add del mod">
          <ac:chgData name="MONTANARI Filippo" userId="d941cd71-2c2c-4e67-9434-6aee5a113e92" providerId="ADAL" clId="{03CECFBE-FFBC-45A2-A31C-74EFC9D55DC6}" dt="2020-06-05T12:20:31.949" v="8771" actId="478"/>
          <ac:picMkLst>
            <pc:docMk/>
            <pc:sldMk cId="523657718" sldId="262"/>
            <ac:picMk id="15" creationId="{3896A6F6-5AE7-4D87-B274-D4E1576344BA}"/>
          </ac:picMkLst>
        </pc:picChg>
        <pc:picChg chg="add del mod">
          <ac:chgData name="MONTANARI Filippo" userId="d941cd71-2c2c-4e67-9434-6aee5a113e92" providerId="ADAL" clId="{03CECFBE-FFBC-45A2-A31C-74EFC9D55DC6}" dt="2020-06-05T12:20:44.873" v="8778" actId="478"/>
          <ac:picMkLst>
            <pc:docMk/>
            <pc:sldMk cId="523657718" sldId="262"/>
            <ac:picMk id="17" creationId="{78B09C36-8EE6-4F19-B71B-DEFE60487E8C}"/>
          </ac:picMkLst>
        </pc:picChg>
        <pc:cxnChg chg="del">
          <ac:chgData name="MONTANARI Filippo" userId="d941cd71-2c2c-4e67-9434-6aee5a113e92" providerId="ADAL" clId="{03CECFBE-FFBC-45A2-A31C-74EFC9D55DC6}" dt="2020-06-04T12:58:18.464" v="348" actId="478"/>
          <ac:cxnSpMkLst>
            <pc:docMk/>
            <pc:sldMk cId="523657718" sldId="262"/>
            <ac:cxnSpMk id="13" creationId="{C69798D8-F496-40CB-BEB2-3890E7FB75D4}"/>
          </ac:cxnSpMkLst>
        </pc:cxnChg>
      </pc:sldChg>
      <pc:sldChg chg="addSp delSp modSp">
        <pc:chgData name="MONTANARI Filippo" userId="d941cd71-2c2c-4e67-9434-6aee5a113e92" providerId="ADAL" clId="{03CECFBE-FFBC-45A2-A31C-74EFC9D55DC6}" dt="2020-06-05T12:33:12.356" v="8951" actId="14100"/>
        <pc:sldMkLst>
          <pc:docMk/>
          <pc:sldMk cId="1631280989" sldId="263"/>
        </pc:sldMkLst>
        <pc:spChg chg="mod">
          <ac:chgData name="MONTANARI Filippo" userId="d941cd71-2c2c-4e67-9434-6aee5a113e92" providerId="ADAL" clId="{03CECFBE-FFBC-45A2-A31C-74EFC9D55DC6}" dt="2020-06-04T15:24:49.733" v="5192" actId="20577"/>
          <ac:spMkLst>
            <pc:docMk/>
            <pc:sldMk cId="1631280989" sldId="263"/>
            <ac:spMk id="3" creationId="{7CB71ABF-044C-43E2-842C-77012CD64F9D}"/>
          </ac:spMkLst>
        </pc:spChg>
        <pc:spChg chg="mod">
          <ac:chgData name="MONTANARI Filippo" userId="d941cd71-2c2c-4e67-9434-6aee5a113e92" providerId="ADAL" clId="{03CECFBE-FFBC-45A2-A31C-74EFC9D55DC6}" dt="2020-06-04T15:23:56.911" v="5163" actId="27636"/>
          <ac:spMkLst>
            <pc:docMk/>
            <pc:sldMk cId="1631280989" sldId="263"/>
            <ac:spMk id="9" creationId="{B978DE73-275E-48CE-9679-D791B1E5A6F7}"/>
          </ac:spMkLst>
        </pc:spChg>
        <pc:spChg chg="add del">
          <ac:chgData name="MONTANARI Filippo" userId="d941cd71-2c2c-4e67-9434-6aee5a113e92" providerId="ADAL" clId="{03CECFBE-FFBC-45A2-A31C-74EFC9D55DC6}" dt="2020-06-05T12:23:27.149" v="8795" actId="478"/>
          <ac:spMkLst>
            <pc:docMk/>
            <pc:sldMk cId="1631280989" sldId="263"/>
            <ac:spMk id="16" creationId="{3515272C-6EC7-422B-A749-D22056C6922C}"/>
          </ac:spMkLst>
        </pc:spChg>
        <pc:spChg chg="add">
          <ac:chgData name="MONTANARI Filippo" userId="d941cd71-2c2c-4e67-9434-6aee5a113e92" providerId="ADAL" clId="{03CECFBE-FFBC-45A2-A31C-74EFC9D55DC6}" dt="2020-06-05T12:29:40.145" v="8947"/>
          <ac:spMkLst>
            <pc:docMk/>
            <pc:sldMk cId="1631280989" sldId="263"/>
            <ac:spMk id="18" creationId="{86236C1E-822D-41A6-9455-4F73647FA806}"/>
          </ac:spMkLst>
        </pc:spChg>
        <pc:picChg chg="del mod">
          <ac:chgData name="MONTANARI Filippo" userId="d941cd71-2c2c-4e67-9434-6aee5a113e92" providerId="ADAL" clId="{03CECFBE-FFBC-45A2-A31C-74EFC9D55DC6}" dt="2020-06-04T13:03:39.654" v="394" actId="478"/>
          <ac:picMkLst>
            <pc:docMk/>
            <pc:sldMk cId="1631280989" sldId="263"/>
            <ac:picMk id="2" creationId="{35EA4667-5CB5-4E0D-8C15-27FF5E0575AF}"/>
          </ac:picMkLst>
        </pc:picChg>
        <pc:picChg chg="add mod">
          <ac:chgData name="MONTANARI Filippo" userId="d941cd71-2c2c-4e67-9434-6aee5a113e92" providerId="ADAL" clId="{03CECFBE-FFBC-45A2-A31C-74EFC9D55DC6}" dt="2020-06-05T12:28:19.252" v="8924" actId="14100"/>
          <ac:picMkLst>
            <pc:docMk/>
            <pc:sldMk cId="1631280989" sldId="263"/>
            <ac:picMk id="2" creationId="{DB37E8E9-101D-4FAC-B711-BF925D02C2AB}"/>
          </ac:picMkLst>
        </pc:picChg>
        <pc:picChg chg="add mod modCrop">
          <ac:chgData name="MONTANARI Filippo" userId="d941cd71-2c2c-4e67-9434-6aee5a113e92" providerId="ADAL" clId="{03CECFBE-FFBC-45A2-A31C-74EFC9D55DC6}" dt="2020-06-05T12:33:12.356" v="8951" actId="14100"/>
          <ac:picMkLst>
            <pc:docMk/>
            <pc:sldMk cId="1631280989" sldId="263"/>
            <ac:picMk id="4" creationId="{848D231C-2668-408A-BBE3-8AE004EC6585}"/>
          </ac:picMkLst>
        </pc:picChg>
        <pc:picChg chg="del">
          <ac:chgData name="MONTANARI Filippo" userId="d941cd71-2c2c-4e67-9434-6aee5a113e92" providerId="ADAL" clId="{03CECFBE-FFBC-45A2-A31C-74EFC9D55DC6}" dt="2020-06-04T13:03:50.756" v="397" actId="478"/>
          <ac:picMkLst>
            <pc:docMk/>
            <pc:sldMk cId="1631280989" sldId="263"/>
            <ac:picMk id="4" creationId="{C8BDAD22-9686-4EB6-AFF8-B1B02D7BED83}"/>
          </ac:picMkLst>
        </pc:picChg>
        <pc:picChg chg="add del mod ord">
          <ac:chgData name="MONTANARI Filippo" userId="d941cd71-2c2c-4e67-9434-6aee5a113e92" providerId="ADAL" clId="{03CECFBE-FFBC-45A2-A31C-74EFC9D55DC6}" dt="2020-06-05T12:23:25.656" v="8794" actId="478"/>
          <ac:picMkLst>
            <pc:docMk/>
            <pc:sldMk cId="1631280989" sldId="263"/>
            <ac:picMk id="11" creationId="{CDB11032-B043-4488-84A2-819A9A66A5D6}"/>
          </ac:picMkLst>
        </pc:picChg>
        <pc:picChg chg="add del">
          <ac:chgData name="MONTANARI Filippo" userId="d941cd71-2c2c-4e67-9434-6aee5a113e92" providerId="ADAL" clId="{03CECFBE-FFBC-45A2-A31C-74EFC9D55DC6}" dt="2020-06-04T13:04:33.549" v="398" actId="478"/>
          <ac:picMkLst>
            <pc:docMk/>
            <pc:sldMk cId="1631280989" sldId="263"/>
            <ac:picMk id="14" creationId="{01008E45-7EC9-4FAB-9611-F649AA6130D3}"/>
          </ac:picMkLst>
        </pc:picChg>
        <pc:picChg chg="add del">
          <ac:chgData name="MONTANARI Filippo" userId="d941cd71-2c2c-4e67-9434-6aee5a113e92" providerId="ADAL" clId="{03CECFBE-FFBC-45A2-A31C-74EFC9D55DC6}" dt="2020-06-04T13:04:52.494" v="412" actId="478"/>
          <ac:picMkLst>
            <pc:docMk/>
            <pc:sldMk cId="1631280989" sldId="263"/>
            <ac:picMk id="15" creationId="{5680CE59-1D14-4C0C-8FE4-D00D72BB57EC}"/>
          </ac:picMkLst>
        </pc:picChg>
        <pc:picChg chg="add del mod">
          <ac:chgData name="MONTANARI Filippo" userId="d941cd71-2c2c-4e67-9434-6aee5a113e92" providerId="ADAL" clId="{03CECFBE-FFBC-45A2-A31C-74EFC9D55DC6}" dt="2020-06-05T12:23:35.652" v="8802" actId="478"/>
          <ac:picMkLst>
            <pc:docMk/>
            <pc:sldMk cId="1631280989" sldId="263"/>
            <ac:picMk id="17" creationId="{99C9829D-28B5-4620-A081-670F5485B4DE}"/>
          </ac:picMkLst>
        </pc:picChg>
        <pc:picChg chg="add mod">
          <ac:chgData name="MONTANARI Filippo" userId="d941cd71-2c2c-4e67-9434-6aee5a113e92" providerId="ADAL" clId="{03CECFBE-FFBC-45A2-A31C-74EFC9D55DC6}" dt="2020-06-04T13:04:35.844" v="401" actId="571"/>
          <ac:picMkLst>
            <pc:docMk/>
            <pc:sldMk cId="1631280989" sldId="263"/>
            <ac:picMk id="18" creationId="{D8690EE3-8081-418F-8AA8-F19BD4137AE5}"/>
          </ac:picMkLst>
        </pc:picChg>
        <pc:cxnChg chg="del mod">
          <ac:chgData name="MONTANARI Filippo" userId="d941cd71-2c2c-4e67-9434-6aee5a113e92" providerId="ADAL" clId="{03CECFBE-FFBC-45A2-A31C-74EFC9D55DC6}" dt="2020-06-04T13:03:41.063" v="395" actId="478"/>
          <ac:cxnSpMkLst>
            <pc:docMk/>
            <pc:sldMk cId="1631280989" sldId="263"/>
            <ac:cxnSpMk id="12" creationId="{F3769EBF-85EE-4CE6-B266-1B537F5E8A2A}"/>
          </ac:cxnSpMkLst>
        </pc:cxnChg>
      </pc:sldChg>
      <pc:sldChg chg="addSp delSp modSp">
        <pc:chgData name="MONTANARI Filippo" userId="d941cd71-2c2c-4e67-9434-6aee5a113e92" providerId="ADAL" clId="{03CECFBE-FFBC-45A2-A31C-74EFC9D55DC6}" dt="2020-06-05T12:29:51.955" v="8950" actId="207"/>
        <pc:sldMkLst>
          <pc:docMk/>
          <pc:sldMk cId="3600995896" sldId="264"/>
        </pc:sldMkLst>
        <pc:spChg chg="mod">
          <ac:chgData name="MONTANARI Filippo" userId="d941cd71-2c2c-4e67-9434-6aee5a113e92" providerId="ADAL" clId="{03CECFBE-FFBC-45A2-A31C-74EFC9D55DC6}" dt="2020-06-04T15:27:39.068" v="5250" actId="20577"/>
          <ac:spMkLst>
            <pc:docMk/>
            <pc:sldMk cId="3600995896" sldId="264"/>
            <ac:spMk id="3" creationId="{7CB71ABF-044C-43E2-842C-77012CD64F9D}"/>
          </ac:spMkLst>
        </pc:spChg>
        <pc:spChg chg="add del mod">
          <ac:chgData name="MONTANARI Filippo" userId="d941cd71-2c2c-4e67-9434-6aee5a113e92" providerId="ADAL" clId="{03CECFBE-FFBC-45A2-A31C-74EFC9D55DC6}" dt="2020-06-05T12:24:23.243" v="8808" actId="478"/>
          <ac:spMkLst>
            <pc:docMk/>
            <pc:sldMk cId="3600995896" sldId="264"/>
            <ac:spMk id="16" creationId="{18BD22F9-7ED1-44BD-9EE6-F43567AE63AC}"/>
          </ac:spMkLst>
        </pc:spChg>
        <pc:spChg chg="add mod">
          <ac:chgData name="MONTANARI Filippo" userId="d941cd71-2c2c-4e67-9434-6aee5a113e92" providerId="ADAL" clId="{03CECFBE-FFBC-45A2-A31C-74EFC9D55DC6}" dt="2020-06-05T12:29:51.955" v="8950" actId="207"/>
          <ac:spMkLst>
            <pc:docMk/>
            <pc:sldMk cId="3600995896" sldId="264"/>
            <ac:spMk id="17" creationId="{328A20CB-EE85-4956-80CE-22498EAA0514}"/>
          </ac:spMkLst>
        </pc:spChg>
        <pc:picChg chg="add mod">
          <ac:chgData name="MONTANARI Filippo" userId="d941cd71-2c2c-4e67-9434-6aee5a113e92" providerId="ADAL" clId="{03CECFBE-FFBC-45A2-A31C-74EFC9D55DC6}" dt="2020-06-05T12:26:16.501" v="8898" actId="14100"/>
          <ac:picMkLst>
            <pc:docMk/>
            <pc:sldMk cId="3600995896" sldId="264"/>
            <ac:picMk id="2" creationId="{786CFCE7-6C70-4321-AC86-449445CF1C34}"/>
          </ac:picMkLst>
        </pc:picChg>
        <pc:picChg chg="del">
          <ac:chgData name="MONTANARI Filippo" userId="d941cd71-2c2c-4e67-9434-6aee5a113e92" providerId="ADAL" clId="{03CECFBE-FFBC-45A2-A31C-74EFC9D55DC6}" dt="2020-06-04T13:07:37.709" v="444" actId="478"/>
          <ac:picMkLst>
            <pc:docMk/>
            <pc:sldMk cId="3600995896" sldId="264"/>
            <ac:picMk id="2" creationId="{96671812-65A1-4E94-9D27-2D573BA620ED}"/>
          </ac:picMkLst>
        </pc:picChg>
        <pc:picChg chg="del">
          <ac:chgData name="MONTANARI Filippo" userId="d941cd71-2c2c-4e67-9434-6aee5a113e92" providerId="ADAL" clId="{03CECFBE-FFBC-45A2-A31C-74EFC9D55DC6}" dt="2020-06-04T13:07:43.164" v="449" actId="478"/>
          <ac:picMkLst>
            <pc:docMk/>
            <pc:sldMk cId="3600995896" sldId="264"/>
            <ac:picMk id="4" creationId="{07AA19D6-ED8D-4799-804E-C96A04847D10}"/>
          </ac:picMkLst>
        </pc:picChg>
        <pc:picChg chg="add mod">
          <ac:chgData name="MONTANARI Filippo" userId="d941cd71-2c2c-4e67-9434-6aee5a113e92" providerId="ADAL" clId="{03CECFBE-FFBC-45A2-A31C-74EFC9D55DC6}" dt="2020-06-05T12:26:24.973" v="8911"/>
          <ac:picMkLst>
            <pc:docMk/>
            <pc:sldMk cId="3600995896" sldId="264"/>
            <ac:picMk id="4" creationId="{260260C0-EABF-4336-9BE0-B4E0F43FC799}"/>
          </ac:picMkLst>
        </pc:picChg>
        <pc:picChg chg="add del mod">
          <ac:chgData name="MONTANARI Filippo" userId="d941cd71-2c2c-4e67-9434-6aee5a113e92" providerId="ADAL" clId="{03CECFBE-FFBC-45A2-A31C-74EFC9D55DC6}" dt="2020-06-05T12:24:22.631" v="8807" actId="478"/>
          <ac:picMkLst>
            <pc:docMk/>
            <pc:sldMk cId="3600995896" sldId="264"/>
            <ac:picMk id="13" creationId="{5A8C1639-3383-4DF1-8293-460C85AC6D88}"/>
          </ac:picMkLst>
        </pc:picChg>
        <pc:picChg chg="add del mod">
          <ac:chgData name="MONTANARI Filippo" userId="d941cd71-2c2c-4e67-9434-6aee5a113e92" providerId="ADAL" clId="{03CECFBE-FFBC-45A2-A31C-74EFC9D55DC6}" dt="2020-06-05T12:24:49.091" v="8813" actId="478"/>
          <ac:picMkLst>
            <pc:docMk/>
            <pc:sldMk cId="3600995896" sldId="264"/>
            <ac:picMk id="14" creationId="{A221E066-4224-4741-98DE-EC866AD7A4EF}"/>
          </ac:picMkLst>
        </pc:picChg>
        <pc:cxnChg chg="del">
          <ac:chgData name="MONTANARI Filippo" userId="d941cd71-2c2c-4e67-9434-6aee5a113e92" providerId="ADAL" clId="{03CECFBE-FFBC-45A2-A31C-74EFC9D55DC6}" dt="2020-06-04T13:07:40.735" v="447" actId="478"/>
          <ac:cxnSpMkLst>
            <pc:docMk/>
            <pc:sldMk cId="3600995896" sldId="264"/>
            <ac:cxnSpMk id="10" creationId="{424006B4-732B-4AC3-9A52-8724B9BF061B}"/>
          </ac:cxnSpMkLst>
        </pc:cxnChg>
      </pc:sldChg>
      <pc:sldChg chg="modSp">
        <pc:chgData name="MONTANARI Filippo" userId="d941cd71-2c2c-4e67-9434-6aee5a113e92" providerId="ADAL" clId="{03CECFBE-FFBC-45A2-A31C-74EFC9D55DC6}" dt="2020-06-04T17:57:38.500" v="8579" actId="1076"/>
        <pc:sldMkLst>
          <pc:docMk/>
          <pc:sldMk cId="3274692113" sldId="265"/>
        </pc:sldMkLst>
        <pc:spChg chg="mod">
          <ac:chgData name="MONTANARI Filippo" userId="d941cd71-2c2c-4e67-9434-6aee5a113e92" providerId="ADAL" clId="{03CECFBE-FFBC-45A2-A31C-74EFC9D55DC6}" dt="2020-06-04T13:54:51.387" v="1871" actId="113"/>
          <ac:spMkLst>
            <pc:docMk/>
            <pc:sldMk cId="3274692113" sldId="265"/>
            <ac:spMk id="3" creationId="{7CB71ABF-044C-43E2-842C-77012CD64F9D}"/>
          </ac:spMkLst>
        </pc:spChg>
        <pc:picChg chg="mod">
          <ac:chgData name="MONTANARI Filippo" userId="d941cd71-2c2c-4e67-9434-6aee5a113e92" providerId="ADAL" clId="{03CECFBE-FFBC-45A2-A31C-74EFC9D55DC6}" dt="2020-06-04T13:27:47.254" v="1030" actId="1076"/>
          <ac:picMkLst>
            <pc:docMk/>
            <pc:sldMk cId="3274692113" sldId="265"/>
            <ac:picMk id="2" creationId="{03BC5974-0C49-4BE4-A81B-C71E5B5BB963}"/>
          </ac:picMkLst>
        </pc:picChg>
        <pc:picChg chg="mod">
          <ac:chgData name="MONTANARI Filippo" userId="d941cd71-2c2c-4e67-9434-6aee5a113e92" providerId="ADAL" clId="{03CECFBE-FFBC-45A2-A31C-74EFC9D55DC6}" dt="2020-06-04T17:57:38.500" v="8579" actId="1076"/>
          <ac:picMkLst>
            <pc:docMk/>
            <pc:sldMk cId="3274692113" sldId="265"/>
            <ac:picMk id="4" creationId="{1317F824-AAF6-4056-8EE8-ACC1C598F34A}"/>
          </ac:picMkLst>
        </pc:picChg>
        <pc:picChg chg="mod">
          <ac:chgData name="MONTANARI Filippo" userId="d941cd71-2c2c-4e67-9434-6aee5a113e92" providerId="ADAL" clId="{03CECFBE-FFBC-45A2-A31C-74EFC9D55DC6}" dt="2020-06-04T13:23:08.719" v="899" actId="14100"/>
          <ac:picMkLst>
            <pc:docMk/>
            <pc:sldMk cId="3274692113" sldId="265"/>
            <ac:picMk id="15" creationId="{F1CC557C-964E-4322-8863-2AA752B5FA64}"/>
          </ac:picMkLst>
        </pc:picChg>
      </pc:sldChg>
      <pc:sldChg chg="modSp">
        <pc:chgData name="MONTANARI Filippo" userId="d941cd71-2c2c-4e67-9434-6aee5a113e92" providerId="ADAL" clId="{03CECFBE-FFBC-45A2-A31C-74EFC9D55DC6}" dt="2020-06-05T13:24:27.986" v="8955" actId="20577"/>
        <pc:sldMkLst>
          <pc:docMk/>
          <pc:sldMk cId="368348610" sldId="269"/>
        </pc:sldMkLst>
        <pc:spChg chg="mod">
          <ac:chgData name="MONTANARI Filippo" userId="d941cd71-2c2c-4e67-9434-6aee5a113e92" providerId="ADAL" clId="{03CECFBE-FFBC-45A2-A31C-74EFC9D55DC6}" dt="2020-06-05T13:24:27.986" v="8955" actId="20577"/>
          <ac:spMkLst>
            <pc:docMk/>
            <pc:sldMk cId="368348610" sldId="269"/>
            <ac:spMk id="12" creationId="{08B44555-2EB6-41BB-89E4-20C92231BAA9}"/>
          </ac:spMkLst>
        </pc:spChg>
        <pc:picChg chg="mod">
          <ac:chgData name="MONTANARI Filippo" userId="d941cd71-2c2c-4e67-9434-6aee5a113e92" providerId="ADAL" clId="{03CECFBE-FFBC-45A2-A31C-74EFC9D55DC6}" dt="2020-06-04T18:16:38.793" v="8585" actId="1076"/>
          <ac:picMkLst>
            <pc:docMk/>
            <pc:sldMk cId="368348610" sldId="269"/>
            <ac:picMk id="2" creationId="{32CC52ED-0336-46D7-851C-4B8D1193619C}"/>
          </ac:picMkLst>
        </pc:picChg>
      </pc:sldChg>
      <pc:sldChg chg="addSp delSp modSp delAnim">
        <pc:chgData name="MONTANARI Filippo" userId="d941cd71-2c2c-4e67-9434-6aee5a113e92" providerId="ADAL" clId="{03CECFBE-FFBC-45A2-A31C-74EFC9D55DC6}" dt="2020-06-04T18:58:26.675" v="8678" actId="1076"/>
        <pc:sldMkLst>
          <pc:docMk/>
          <pc:sldMk cId="1867844665" sldId="270"/>
        </pc:sldMkLst>
        <pc:spChg chg="add mod">
          <ac:chgData name="MONTANARI Filippo" userId="d941cd71-2c2c-4e67-9434-6aee5a113e92" providerId="ADAL" clId="{03CECFBE-FFBC-45A2-A31C-74EFC9D55DC6}" dt="2020-06-04T15:50:28.730" v="5685" actId="20577"/>
          <ac:spMkLst>
            <pc:docMk/>
            <pc:sldMk cId="1867844665" sldId="270"/>
            <ac:spMk id="9" creationId="{75BF1210-BBA5-42CB-8E14-87ACFE745AE7}"/>
          </ac:spMkLst>
        </pc:spChg>
        <pc:picChg chg="add mod">
          <ac:chgData name="MONTANARI Filippo" userId="d941cd71-2c2c-4e67-9434-6aee5a113e92" providerId="ADAL" clId="{03CECFBE-FFBC-45A2-A31C-74EFC9D55DC6}" dt="2020-06-04T15:49:10.051" v="5589" actId="1076"/>
          <ac:picMkLst>
            <pc:docMk/>
            <pc:sldMk cId="1867844665" sldId="270"/>
            <ac:picMk id="3" creationId="{BFFD437D-AE88-4D95-BB0D-7729EBC96426}"/>
          </ac:picMkLst>
        </pc:picChg>
        <pc:picChg chg="del mod">
          <ac:chgData name="MONTANARI Filippo" userId="d941cd71-2c2c-4e67-9434-6aee5a113e92" providerId="ADAL" clId="{03CECFBE-FFBC-45A2-A31C-74EFC9D55DC6}" dt="2020-06-04T18:55:28.508" v="8674" actId="478"/>
          <ac:picMkLst>
            <pc:docMk/>
            <pc:sldMk cId="1867844665" sldId="270"/>
            <ac:picMk id="4" creationId="{CD5ED737-BF77-400E-874E-77B61E8881EF}"/>
          </ac:picMkLst>
        </pc:picChg>
        <pc:picChg chg="del mod">
          <ac:chgData name="MONTANARI Filippo" userId="d941cd71-2c2c-4e67-9434-6aee5a113e92" providerId="ADAL" clId="{03CECFBE-FFBC-45A2-A31C-74EFC9D55DC6}" dt="2020-06-04T15:48:59.106" v="5583" actId="478"/>
          <ac:picMkLst>
            <pc:docMk/>
            <pc:sldMk cId="1867844665" sldId="270"/>
            <ac:picMk id="10" creationId="{1772CD31-4465-4160-BFA7-59B4FF474B7E}"/>
          </ac:picMkLst>
        </pc:picChg>
        <pc:picChg chg="del mod">
          <ac:chgData name="MONTANARI Filippo" userId="d941cd71-2c2c-4e67-9434-6aee5a113e92" providerId="ADAL" clId="{03CECFBE-FFBC-45A2-A31C-74EFC9D55DC6}" dt="2020-06-04T18:56:28.773" v="8676" actId="478"/>
          <ac:picMkLst>
            <pc:docMk/>
            <pc:sldMk cId="1867844665" sldId="270"/>
            <ac:picMk id="11" creationId="{CA6DC031-6518-4EBC-B842-DA3A13D94538}"/>
          </ac:picMkLst>
        </pc:picChg>
        <pc:picChg chg="del">
          <ac:chgData name="MONTANARI Filippo" userId="d941cd71-2c2c-4e67-9434-6aee5a113e92" providerId="ADAL" clId="{03CECFBE-FFBC-45A2-A31C-74EFC9D55DC6}" dt="2020-06-04T18:57:07.411" v="8677" actId="478"/>
          <ac:picMkLst>
            <pc:docMk/>
            <pc:sldMk cId="1867844665" sldId="270"/>
            <ac:picMk id="12" creationId="{38D72EBA-9E99-4AB5-9610-BDAA59EBEA5E}"/>
          </ac:picMkLst>
        </pc:picChg>
        <pc:picChg chg="mod">
          <ac:chgData name="MONTANARI Filippo" userId="d941cd71-2c2c-4e67-9434-6aee5a113e92" providerId="ADAL" clId="{03CECFBE-FFBC-45A2-A31C-74EFC9D55DC6}" dt="2020-06-04T18:58:26.675" v="8678" actId="1076"/>
          <ac:picMkLst>
            <pc:docMk/>
            <pc:sldMk cId="1867844665" sldId="270"/>
            <ac:picMk id="15" creationId="{5CB7F9FE-FE78-4BE4-AF7D-8F81E396F38D}"/>
          </ac:picMkLst>
        </pc:picChg>
      </pc:sldChg>
      <pc:sldChg chg="modSp">
        <pc:chgData name="MONTANARI Filippo" userId="d941cd71-2c2c-4e67-9434-6aee5a113e92" providerId="ADAL" clId="{03CECFBE-FFBC-45A2-A31C-74EFC9D55DC6}" dt="2020-06-04T18:33:41.851" v="8588" actId="1076"/>
        <pc:sldMkLst>
          <pc:docMk/>
          <pc:sldMk cId="1847431402" sldId="271"/>
        </pc:sldMkLst>
        <pc:spChg chg="mod">
          <ac:chgData name="MONTANARI Filippo" userId="d941cd71-2c2c-4e67-9434-6aee5a113e92" providerId="ADAL" clId="{03CECFBE-FFBC-45A2-A31C-74EFC9D55DC6}" dt="2020-06-04T14:45:02.718" v="4167" actId="114"/>
          <ac:spMkLst>
            <pc:docMk/>
            <pc:sldMk cId="1847431402" sldId="271"/>
            <ac:spMk id="12" creationId="{08B44555-2EB6-41BB-89E4-20C92231BAA9}"/>
          </ac:spMkLst>
        </pc:spChg>
        <pc:picChg chg="mod">
          <ac:chgData name="MONTANARI Filippo" userId="d941cd71-2c2c-4e67-9434-6aee5a113e92" providerId="ADAL" clId="{03CECFBE-FFBC-45A2-A31C-74EFC9D55DC6}" dt="2020-06-04T18:33:41.851" v="8588" actId="1076"/>
          <ac:picMkLst>
            <pc:docMk/>
            <pc:sldMk cId="1847431402" sldId="271"/>
            <ac:picMk id="4" creationId="{AFC85B84-60E1-41A2-AD59-534DF6965CF8}"/>
          </ac:picMkLst>
        </pc:picChg>
        <pc:picChg chg="mod modCrop">
          <ac:chgData name="MONTANARI Filippo" userId="d941cd71-2c2c-4e67-9434-6aee5a113e92" providerId="ADAL" clId="{03CECFBE-FFBC-45A2-A31C-74EFC9D55DC6}" dt="2020-06-04T14:42:58.218" v="4062" actId="732"/>
          <ac:picMkLst>
            <pc:docMk/>
            <pc:sldMk cId="1847431402" sldId="271"/>
            <ac:picMk id="11" creationId="{6E80F684-B9A4-4333-918B-D61DF31B2A28}"/>
          </ac:picMkLst>
        </pc:picChg>
      </pc:sldChg>
      <pc:sldChg chg="addSp delSp modSp delAnim">
        <pc:chgData name="MONTANARI Filippo" userId="d941cd71-2c2c-4e67-9434-6aee5a113e92" providerId="ADAL" clId="{03CECFBE-FFBC-45A2-A31C-74EFC9D55DC6}" dt="2020-06-04T18:36:07.835" v="8590" actId="1076"/>
        <pc:sldMkLst>
          <pc:docMk/>
          <pc:sldMk cId="1117215867" sldId="272"/>
        </pc:sldMkLst>
        <pc:spChg chg="mod">
          <ac:chgData name="MONTANARI Filippo" userId="d941cd71-2c2c-4e67-9434-6aee5a113e92" providerId="ADAL" clId="{03CECFBE-FFBC-45A2-A31C-74EFC9D55DC6}" dt="2020-06-04T15:43:48.831" v="5472" actId="14100"/>
          <ac:spMkLst>
            <pc:docMk/>
            <pc:sldMk cId="1117215867" sldId="272"/>
            <ac:spMk id="12" creationId="{08B44555-2EB6-41BB-89E4-20C92231BAA9}"/>
          </ac:spMkLst>
        </pc:spChg>
        <pc:spChg chg="mod">
          <ac:chgData name="MONTANARI Filippo" userId="d941cd71-2c2c-4e67-9434-6aee5a113e92" providerId="ADAL" clId="{03CECFBE-FFBC-45A2-A31C-74EFC9D55DC6}" dt="2020-06-04T15:44:41.156" v="5542" actId="1035"/>
          <ac:spMkLst>
            <pc:docMk/>
            <pc:sldMk cId="1117215867" sldId="272"/>
            <ac:spMk id="19" creationId="{CE4652AC-F4DC-42B4-BE26-11938E77A73F}"/>
          </ac:spMkLst>
        </pc:spChg>
        <pc:spChg chg="mod">
          <ac:chgData name="MONTANARI Filippo" userId="d941cd71-2c2c-4e67-9434-6aee5a113e92" providerId="ADAL" clId="{03CECFBE-FFBC-45A2-A31C-74EFC9D55DC6}" dt="2020-06-04T15:44:41.156" v="5542" actId="1035"/>
          <ac:spMkLst>
            <pc:docMk/>
            <pc:sldMk cId="1117215867" sldId="272"/>
            <ac:spMk id="23" creationId="{CCB69B17-2E92-454E-9ACC-B94BDA9BE04A}"/>
          </ac:spMkLst>
        </pc:spChg>
        <pc:spChg chg="mod">
          <ac:chgData name="MONTANARI Filippo" userId="d941cd71-2c2c-4e67-9434-6aee5a113e92" providerId="ADAL" clId="{03CECFBE-FFBC-45A2-A31C-74EFC9D55DC6}" dt="2020-06-04T15:44:41.156" v="5542" actId="1035"/>
          <ac:spMkLst>
            <pc:docMk/>
            <pc:sldMk cId="1117215867" sldId="272"/>
            <ac:spMk id="24" creationId="{040E2349-B0DD-4BE2-96ED-185A48ADDA3C}"/>
          </ac:spMkLst>
        </pc:spChg>
        <pc:picChg chg="add del mod ord">
          <ac:chgData name="MONTANARI Filippo" userId="d941cd71-2c2c-4e67-9434-6aee5a113e92" providerId="ADAL" clId="{03CECFBE-FFBC-45A2-A31C-74EFC9D55DC6}" dt="2020-06-04T15:44:47.381" v="5547" actId="1076"/>
          <ac:picMkLst>
            <pc:docMk/>
            <pc:sldMk cId="1117215867" sldId="272"/>
            <ac:picMk id="3" creationId="{F680324B-1174-4D57-8738-F154CF91E29D}"/>
          </ac:picMkLst>
        </pc:picChg>
        <pc:picChg chg="del">
          <ac:chgData name="MONTANARI Filippo" userId="d941cd71-2c2c-4e67-9434-6aee5a113e92" providerId="ADAL" clId="{03CECFBE-FFBC-45A2-A31C-74EFC9D55DC6}" dt="2020-06-04T15:43:53.459" v="5474" actId="478"/>
          <ac:picMkLst>
            <pc:docMk/>
            <pc:sldMk cId="1117215867" sldId="272"/>
            <ac:picMk id="4" creationId="{D98C166B-B135-4B78-B9D7-16B2317560C9}"/>
          </ac:picMkLst>
        </pc:picChg>
        <pc:picChg chg="add mod modCrop">
          <ac:chgData name="MONTANARI Filippo" userId="d941cd71-2c2c-4e67-9434-6aee5a113e92" providerId="ADAL" clId="{03CECFBE-FFBC-45A2-A31C-74EFC9D55DC6}" dt="2020-06-04T15:44:43.906" v="5546" actId="1037"/>
          <ac:picMkLst>
            <pc:docMk/>
            <pc:sldMk cId="1117215867" sldId="272"/>
            <ac:picMk id="9" creationId="{5553D499-8FA7-44CB-869D-4B1FEF9DC516}"/>
          </ac:picMkLst>
        </pc:picChg>
        <pc:picChg chg="del">
          <ac:chgData name="MONTANARI Filippo" userId="d941cd71-2c2c-4e67-9434-6aee5a113e92" providerId="ADAL" clId="{03CECFBE-FFBC-45A2-A31C-74EFC9D55DC6}" dt="2020-06-04T18:35:14.388" v="8589" actId="478"/>
          <ac:picMkLst>
            <pc:docMk/>
            <pc:sldMk cId="1117215867" sldId="272"/>
            <ac:picMk id="10" creationId="{DFF37A95-4A70-4806-98CB-D8C9A40456CC}"/>
          </ac:picMkLst>
        </pc:picChg>
        <pc:picChg chg="mod">
          <ac:chgData name="MONTANARI Filippo" userId="d941cd71-2c2c-4e67-9434-6aee5a113e92" providerId="ADAL" clId="{03CECFBE-FFBC-45A2-A31C-74EFC9D55DC6}" dt="2020-06-04T18:36:07.835" v="8590" actId="1076"/>
          <ac:picMkLst>
            <pc:docMk/>
            <pc:sldMk cId="1117215867" sldId="272"/>
            <ac:picMk id="11" creationId="{4641AB3F-4FDD-4E80-804F-D7829535EED6}"/>
          </ac:picMkLst>
        </pc:picChg>
      </pc:sldChg>
      <pc:sldChg chg="addSp delSp modSp">
        <pc:chgData name="MONTANARI Filippo" userId="d941cd71-2c2c-4e67-9434-6aee5a113e92" providerId="ADAL" clId="{03CECFBE-FFBC-45A2-A31C-74EFC9D55DC6}" dt="2020-06-05T16:15:54.518" v="9025"/>
        <pc:sldMkLst>
          <pc:docMk/>
          <pc:sldMk cId="2462280024" sldId="273"/>
        </pc:sldMkLst>
        <pc:spChg chg="mod">
          <ac:chgData name="MONTANARI Filippo" userId="d941cd71-2c2c-4e67-9434-6aee5a113e92" providerId="ADAL" clId="{03CECFBE-FFBC-45A2-A31C-74EFC9D55DC6}" dt="2020-06-05T16:15:54.518" v="9025"/>
          <ac:spMkLst>
            <pc:docMk/>
            <pc:sldMk cId="2462280024" sldId="273"/>
            <ac:spMk id="12" creationId="{08B44555-2EB6-41BB-89E4-20C92231BAA9}"/>
          </ac:spMkLst>
        </pc:spChg>
        <pc:spChg chg="mod">
          <ac:chgData name="MONTANARI Filippo" userId="d941cd71-2c2c-4e67-9434-6aee5a113e92" providerId="ADAL" clId="{03CECFBE-FFBC-45A2-A31C-74EFC9D55DC6}" dt="2020-06-04T18:38:50.853" v="8667" actId="1037"/>
          <ac:spMkLst>
            <pc:docMk/>
            <pc:sldMk cId="2462280024" sldId="273"/>
            <ac:spMk id="19" creationId="{CE4652AC-F4DC-42B4-BE26-11938E77A73F}"/>
          </ac:spMkLst>
        </pc:spChg>
        <pc:spChg chg="mod">
          <ac:chgData name="MONTANARI Filippo" userId="d941cd71-2c2c-4e67-9434-6aee5a113e92" providerId="ADAL" clId="{03CECFBE-FFBC-45A2-A31C-74EFC9D55DC6}" dt="2020-06-04T18:38:50.853" v="8667" actId="1037"/>
          <ac:spMkLst>
            <pc:docMk/>
            <pc:sldMk cId="2462280024" sldId="273"/>
            <ac:spMk id="23" creationId="{CCB69B17-2E92-454E-9ACC-B94BDA9BE04A}"/>
          </ac:spMkLst>
        </pc:spChg>
        <pc:spChg chg="mod">
          <ac:chgData name="MONTANARI Filippo" userId="d941cd71-2c2c-4e67-9434-6aee5a113e92" providerId="ADAL" clId="{03CECFBE-FFBC-45A2-A31C-74EFC9D55DC6}" dt="2020-06-04T18:38:50.853" v="8667" actId="1037"/>
          <ac:spMkLst>
            <pc:docMk/>
            <pc:sldMk cId="2462280024" sldId="273"/>
            <ac:spMk id="24" creationId="{040E2349-B0DD-4BE2-96ED-185A48ADDA3C}"/>
          </ac:spMkLst>
        </pc:spChg>
        <pc:picChg chg="add mod modCrop">
          <ac:chgData name="MONTANARI Filippo" userId="d941cd71-2c2c-4e67-9434-6aee5a113e92" providerId="ADAL" clId="{03CECFBE-FFBC-45A2-A31C-74EFC9D55DC6}" dt="2020-06-04T18:38:58.863" v="8670" actId="732"/>
          <ac:picMkLst>
            <pc:docMk/>
            <pc:sldMk cId="2462280024" sldId="273"/>
            <ac:picMk id="2" creationId="{87439008-3A69-4838-90DA-A79965A66E23}"/>
          </ac:picMkLst>
        </pc:picChg>
        <pc:picChg chg="mod">
          <ac:chgData name="MONTANARI Filippo" userId="d941cd71-2c2c-4e67-9434-6aee5a113e92" providerId="ADAL" clId="{03CECFBE-FFBC-45A2-A31C-74EFC9D55DC6}" dt="2020-06-04T18:50:39.675" v="8671" actId="1076"/>
          <ac:picMkLst>
            <pc:docMk/>
            <pc:sldMk cId="2462280024" sldId="273"/>
            <ac:picMk id="3" creationId="{81749782-9B4B-4196-81AE-F844D7C5C8AD}"/>
          </ac:picMkLst>
        </pc:picChg>
        <pc:picChg chg="del">
          <ac:chgData name="MONTANARI Filippo" userId="d941cd71-2c2c-4e67-9434-6aee5a113e92" providerId="ADAL" clId="{03CECFBE-FFBC-45A2-A31C-74EFC9D55DC6}" dt="2020-06-04T18:38:13.675" v="8591" actId="478"/>
          <ac:picMkLst>
            <pc:docMk/>
            <pc:sldMk cId="2462280024" sldId="273"/>
            <ac:picMk id="9" creationId="{A1F12AFE-FBF4-43A9-83F5-0E9591DE1CEB}"/>
          </ac:picMkLst>
        </pc:picChg>
      </pc:sldChg>
      <pc:sldChg chg="addSp delSp modSp">
        <pc:chgData name="MONTANARI Filippo" userId="d941cd71-2c2c-4e67-9434-6aee5a113e92" providerId="ADAL" clId="{03CECFBE-FFBC-45A2-A31C-74EFC9D55DC6}" dt="2020-06-04T15:58:37.092" v="5801" actId="688"/>
        <pc:sldMkLst>
          <pc:docMk/>
          <pc:sldMk cId="3797763859" sldId="274"/>
        </pc:sldMkLst>
        <pc:spChg chg="add del mod">
          <ac:chgData name="MONTANARI Filippo" userId="d941cd71-2c2c-4e67-9434-6aee5a113e92" providerId="ADAL" clId="{03CECFBE-FFBC-45A2-A31C-74EFC9D55DC6}" dt="2020-06-04T15:55:33.929" v="5758" actId="478"/>
          <ac:spMkLst>
            <pc:docMk/>
            <pc:sldMk cId="3797763859" sldId="274"/>
            <ac:spMk id="4" creationId="{DA3517A1-63EE-4666-9C3F-5BCA4CCC5466}"/>
          </ac:spMkLst>
        </pc:spChg>
        <pc:spChg chg="del mod">
          <ac:chgData name="MONTANARI Filippo" userId="d941cd71-2c2c-4e67-9434-6aee5a113e92" providerId="ADAL" clId="{03CECFBE-FFBC-45A2-A31C-74EFC9D55DC6}" dt="2020-06-04T15:55:31.513" v="5757" actId="478"/>
          <ac:spMkLst>
            <pc:docMk/>
            <pc:sldMk cId="3797763859" sldId="274"/>
            <ac:spMk id="12" creationId="{08B44555-2EB6-41BB-89E4-20C92231BAA9}"/>
          </ac:spMkLst>
        </pc:spChg>
        <pc:spChg chg="add mod">
          <ac:chgData name="MONTANARI Filippo" userId="d941cd71-2c2c-4e67-9434-6aee5a113e92" providerId="ADAL" clId="{03CECFBE-FFBC-45A2-A31C-74EFC9D55DC6}" dt="2020-06-04T15:55:36.829" v="5760" actId="1076"/>
          <ac:spMkLst>
            <pc:docMk/>
            <pc:sldMk cId="3797763859" sldId="274"/>
            <ac:spMk id="15" creationId="{01E9BFB9-4CCF-4A0A-A088-74A1F6B19D08}"/>
          </ac:spMkLst>
        </pc:spChg>
        <pc:spChg chg="add mod">
          <ac:chgData name="MONTANARI Filippo" userId="d941cd71-2c2c-4e67-9434-6aee5a113e92" providerId="ADAL" clId="{03CECFBE-FFBC-45A2-A31C-74EFC9D55DC6}" dt="2020-06-04T15:58:34.467" v="5800" actId="1076"/>
          <ac:spMkLst>
            <pc:docMk/>
            <pc:sldMk cId="3797763859" sldId="274"/>
            <ac:spMk id="16" creationId="{679A1A63-05C3-4469-9A84-A82D3D8A1E9C}"/>
          </ac:spMkLst>
        </pc:spChg>
        <pc:spChg chg="add mod">
          <ac:chgData name="MONTANARI Filippo" userId="d941cd71-2c2c-4e67-9434-6aee5a113e92" providerId="ADAL" clId="{03CECFBE-FFBC-45A2-A31C-74EFC9D55DC6}" dt="2020-06-04T15:58:37.092" v="5801" actId="688"/>
          <ac:spMkLst>
            <pc:docMk/>
            <pc:sldMk cId="3797763859" sldId="274"/>
            <ac:spMk id="17" creationId="{A909D5FC-C252-4A6E-A204-D17DAE7D00CE}"/>
          </ac:spMkLst>
        </pc:spChg>
        <pc:picChg chg="add mod">
          <ac:chgData name="MONTANARI Filippo" userId="d941cd71-2c2c-4e67-9434-6aee5a113e92" providerId="ADAL" clId="{03CECFBE-FFBC-45A2-A31C-74EFC9D55DC6}" dt="2020-06-04T14:34:22.608" v="3782" actId="14100"/>
          <ac:picMkLst>
            <pc:docMk/>
            <pc:sldMk cId="3797763859" sldId="274"/>
            <ac:picMk id="2" creationId="{00D3C126-F5A9-4436-8305-F578B054FE06}"/>
          </ac:picMkLst>
        </pc:picChg>
        <pc:picChg chg="del mod">
          <ac:chgData name="MONTANARI Filippo" userId="d941cd71-2c2c-4e67-9434-6aee5a113e92" providerId="ADAL" clId="{03CECFBE-FFBC-45A2-A31C-74EFC9D55DC6}" dt="2020-06-04T14:34:16.111" v="3777" actId="478"/>
          <ac:picMkLst>
            <pc:docMk/>
            <pc:sldMk cId="3797763859" sldId="274"/>
            <ac:picMk id="3" creationId="{B48A2431-05AC-491C-8205-1259A986C842}"/>
          </ac:picMkLst>
        </pc:picChg>
        <pc:picChg chg="add mod ord">
          <ac:chgData name="MONTANARI Filippo" userId="d941cd71-2c2c-4e67-9434-6aee5a113e92" providerId="ADAL" clId="{03CECFBE-FFBC-45A2-A31C-74EFC9D55DC6}" dt="2020-06-04T15:55:23.688" v="5756" actId="1076"/>
          <ac:picMkLst>
            <pc:docMk/>
            <pc:sldMk cId="3797763859" sldId="274"/>
            <ac:picMk id="10" creationId="{6A0B89C9-F28F-459C-9C42-7AE7275515B7}"/>
          </ac:picMkLst>
        </pc:picChg>
        <pc:picChg chg="del mod">
          <ac:chgData name="MONTANARI Filippo" userId="d941cd71-2c2c-4e67-9434-6aee5a113e92" providerId="ADAL" clId="{03CECFBE-FFBC-45A2-A31C-74EFC9D55DC6}" dt="2020-06-04T14:34:24.904" v="3783" actId="478"/>
          <ac:picMkLst>
            <pc:docMk/>
            <pc:sldMk cId="3797763859" sldId="274"/>
            <ac:picMk id="15" creationId="{EFDE79AB-0E05-4264-A19F-63BF8F0E4150}"/>
          </ac:picMkLst>
        </pc:picChg>
      </pc:sldChg>
      <pc:sldChg chg="addSp delSp modSp del">
        <pc:chgData name="MONTANARI Filippo" userId="d941cd71-2c2c-4e67-9434-6aee5a113e92" providerId="ADAL" clId="{03CECFBE-FFBC-45A2-A31C-74EFC9D55DC6}" dt="2020-06-04T15:55:42.475" v="5761" actId="2696"/>
        <pc:sldMkLst>
          <pc:docMk/>
          <pc:sldMk cId="1802163596" sldId="276"/>
        </pc:sldMkLst>
        <pc:spChg chg="mod">
          <ac:chgData name="MONTANARI Filippo" userId="d941cd71-2c2c-4e67-9434-6aee5a113e92" providerId="ADAL" clId="{03CECFBE-FFBC-45A2-A31C-74EFC9D55DC6}" dt="2020-06-04T14:32:05.954" v="3775" actId="14100"/>
          <ac:spMkLst>
            <pc:docMk/>
            <pc:sldMk cId="1802163596" sldId="276"/>
            <ac:spMk id="12" creationId="{08B44555-2EB6-41BB-89E4-20C92231BAA9}"/>
          </ac:spMkLst>
        </pc:spChg>
        <pc:picChg chg="del mod">
          <ac:chgData name="MONTANARI Filippo" userId="d941cd71-2c2c-4e67-9434-6aee5a113e92" providerId="ADAL" clId="{03CECFBE-FFBC-45A2-A31C-74EFC9D55DC6}" dt="2020-06-04T14:38:37.191" v="3798" actId="478"/>
          <ac:picMkLst>
            <pc:docMk/>
            <pc:sldMk cId="1802163596" sldId="276"/>
            <ac:picMk id="2" creationId="{38AB6831-D9D4-4BCE-A977-604ACDE01F20}"/>
          </ac:picMkLst>
        </pc:picChg>
        <pc:picChg chg="add mod">
          <ac:chgData name="MONTANARI Filippo" userId="d941cd71-2c2c-4e67-9434-6aee5a113e92" providerId="ADAL" clId="{03CECFBE-FFBC-45A2-A31C-74EFC9D55DC6}" dt="2020-06-04T14:38:41.239" v="3802" actId="1076"/>
          <ac:picMkLst>
            <pc:docMk/>
            <pc:sldMk cId="1802163596" sldId="276"/>
            <ac:picMk id="4" creationId="{25DC8CCA-B867-4B7E-A0CB-CE133C789FFB}"/>
          </ac:picMkLst>
        </pc:picChg>
      </pc:sldChg>
      <pc:sldChg chg="addSp delSp modSp ord delAnim">
        <pc:chgData name="MONTANARI Filippo" userId="d941cd71-2c2c-4e67-9434-6aee5a113e92" providerId="ADAL" clId="{03CECFBE-FFBC-45A2-A31C-74EFC9D55DC6}" dt="2020-06-04T19:25:56.768" v="8686" actId="1076"/>
        <pc:sldMkLst>
          <pc:docMk/>
          <pc:sldMk cId="1790451650" sldId="277"/>
        </pc:sldMkLst>
        <pc:spChg chg="add del mod">
          <ac:chgData name="MONTANARI Filippo" userId="d941cd71-2c2c-4e67-9434-6aee5a113e92" providerId="ADAL" clId="{03CECFBE-FFBC-45A2-A31C-74EFC9D55DC6}" dt="2020-06-04T16:41:03.038" v="6884" actId="478"/>
          <ac:spMkLst>
            <pc:docMk/>
            <pc:sldMk cId="1790451650" sldId="277"/>
            <ac:spMk id="3" creationId="{6F0C03B6-DD03-41C7-9381-C116B64829E9}"/>
          </ac:spMkLst>
        </pc:spChg>
        <pc:spChg chg="del">
          <ac:chgData name="MONTANARI Filippo" userId="d941cd71-2c2c-4e67-9434-6aee5a113e92" providerId="ADAL" clId="{03CECFBE-FFBC-45A2-A31C-74EFC9D55DC6}" dt="2020-06-04T16:36:56.863" v="6820" actId="478"/>
          <ac:spMkLst>
            <pc:docMk/>
            <pc:sldMk cId="1790451650" sldId="277"/>
            <ac:spMk id="8" creationId="{ED75619A-6EF0-4343-B167-DDC3BD29DD10}"/>
          </ac:spMkLst>
        </pc:spChg>
        <pc:spChg chg="del mod">
          <ac:chgData name="MONTANARI Filippo" userId="d941cd71-2c2c-4e67-9434-6aee5a113e92" providerId="ADAL" clId="{03CECFBE-FFBC-45A2-A31C-74EFC9D55DC6}" dt="2020-06-04T16:40:59.726" v="6882" actId="478"/>
          <ac:spMkLst>
            <pc:docMk/>
            <pc:sldMk cId="1790451650" sldId="277"/>
            <ac:spMk id="9" creationId="{077F32F9-E91F-4164-9652-E0352E5548BC}"/>
          </ac:spMkLst>
        </pc:spChg>
        <pc:spChg chg="del mod">
          <ac:chgData name="MONTANARI Filippo" userId="d941cd71-2c2c-4e67-9434-6aee5a113e92" providerId="ADAL" clId="{03CECFBE-FFBC-45A2-A31C-74EFC9D55DC6}" dt="2020-06-04T16:41:01.460" v="6883" actId="478"/>
          <ac:spMkLst>
            <pc:docMk/>
            <pc:sldMk cId="1790451650" sldId="277"/>
            <ac:spMk id="12" creationId="{08B44555-2EB6-41BB-89E4-20C92231BAA9}"/>
          </ac:spMkLst>
        </pc:spChg>
        <pc:spChg chg="mod">
          <ac:chgData name="MONTANARI Filippo" userId="d941cd71-2c2c-4e67-9434-6aee5a113e92" providerId="ADAL" clId="{03CECFBE-FFBC-45A2-A31C-74EFC9D55DC6}" dt="2020-06-04T16:39:47.924" v="6880" actId="14100"/>
          <ac:spMkLst>
            <pc:docMk/>
            <pc:sldMk cId="1790451650" sldId="277"/>
            <ac:spMk id="13" creationId="{39F0D225-4C50-42CA-9CA0-18F488B085C1}"/>
          </ac:spMkLst>
        </pc:spChg>
        <pc:spChg chg="add mod">
          <ac:chgData name="MONTANARI Filippo" userId="d941cd71-2c2c-4e67-9434-6aee5a113e92" providerId="ADAL" clId="{03CECFBE-FFBC-45A2-A31C-74EFC9D55DC6}" dt="2020-06-04T19:23:15.562" v="8682" actId="20577"/>
          <ac:spMkLst>
            <pc:docMk/>
            <pc:sldMk cId="1790451650" sldId="277"/>
            <ac:spMk id="15" creationId="{F5D4A914-1060-46D1-A3D0-AAE676060DC7}"/>
          </ac:spMkLst>
        </pc:spChg>
        <pc:picChg chg="del">
          <ac:chgData name="MONTANARI Filippo" userId="d941cd71-2c2c-4e67-9434-6aee5a113e92" providerId="ADAL" clId="{03CECFBE-FFBC-45A2-A31C-74EFC9D55DC6}" dt="2020-06-04T19:24:37.759" v="8683" actId="478"/>
          <ac:picMkLst>
            <pc:docMk/>
            <pc:sldMk cId="1790451650" sldId="277"/>
            <ac:picMk id="2" creationId="{36C82B96-0CEE-48BC-8636-980EBF805215}"/>
          </ac:picMkLst>
        </pc:picChg>
        <pc:picChg chg="del mod">
          <ac:chgData name="MONTANARI Filippo" userId="d941cd71-2c2c-4e67-9434-6aee5a113e92" providerId="ADAL" clId="{03CECFBE-FFBC-45A2-A31C-74EFC9D55DC6}" dt="2020-06-04T19:25:28.884" v="8685" actId="478"/>
          <ac:picMkLst>
            <pc:docMk/>
            <pc:sldMk cId="1790451650" sldId="277"/>
            <ac:picMk id="3" creationId="{23D3BFFB-BFAE-4055-928E-159CD70B8764}"/>
          </ac:picMkLst>
        </pc:picChg>
        <pc:picChg chg="add mod">
          <ac:chgData name="MONTANARI Filippo" userId="d941cd71-2c2c-4e67-9434-6aee5a113e92" providerId="ADAL" clId="{03CECFBE-FFBC-45A2-A31C-74EFC9D55DC6}" dt="2020-06-04T16:41:25.059" v="6891" actId="1076"/>
          <ac:picMkLst>
            <pc:docMk/>
            <pc:sldMk cId="1790451650" sldId="277"/>
            <ac:picMk id="4" creationId="{0A79907E-AB51-45F3-A914-81EB4CC646E0}"/>
          </ac:picMkLst>
        </pc:picChg>
        <pc:picChg chg="mod">
          <ac:chgData name="MONTANARI Filippo" userId="d941cd71-2c2c-4e67-9434-6aee5a113e92" providerId="ADAL" clId="{03CECFBE-FFBC-45A2-A31C-74EFC9D55DC6}" dt="2020-06-04T19:25:56.768" v="8686" actId="1076"/>
          <ac:picMkLst>
            <pc:docMk/>
            <pc:sldMk cId="1790451650" sldId="277"/>
            <ac:picMk id="8" creationId="{7872241F-EAE7-4376-A710-71F0C822766B}"/>
          </ac:picMkLst>
        </pc:picChg>
      </pc:sldChg>
      <pc:sldChg chg="addSp delSp modSp">
        <pc:chgData name="MONTANARI Filippo" userId="d941cd71-2c2c-4e67-9434-6aee5a113e92" providerId="ADAL" clId="{03CECFBE-FFBC-45A2-A31C-74EFC9D55DC6}" dt="2020-06-04T14:38:19.352" v="3797" actId="1076"/>
        <pc:sldMkLst>
          <pc:docMk/>
          <pc:sldMk cId="2734355192" sldId="278"/>
        </pc:sldMkLst>
        <pc:spChg chg="mod">
          <ac:chgData name="MONTANARI Filippo" userId="d941cd71-2c2c-4e67-9434-6aee5a113e92" providerId="ADAL" clId="{03CECFBE-FFBC-45A2-A31C-74EFC9D55DC6}" dt="2020-06-04T14:03:11.940" v="2857" actId="1076"/>
          <ac:spMkLst>
            <pc:docMk/>
            <pc:sldMk cId="2734355192" sldId="278"/>
            <ac:spMk id="12" creationId="{08B44555-2EB6-41BB-89E4-20C92231BAA9}"/>
          </ac:spMkLst>
        </pc:spChg>
        <pc:picChg chg="add mod">
          <ac:chgData name="MONTANARI Filippo" userId="d941cd71-2c2c-4e67-9434-6aee5a113e92" providerId="ADAL" clId="{03CECFBE-FFBC-45A2-A31C-74EFC9D55DC6}" dt="2020-06-04T14:38:19.352" v="3797" actId="1076"/>
          <ac:picMkLst>
            <pc:docMk/>
            <pc:sldMk cId="2734355192" sldId="278"/>
            <ac:picMk id="2" creationId="{92C549AD-ECB7-4026-8521-FCF0D016BE59}"/>
          </ac:picMkLst>
        </pc:picChg>
        <pc:picChg chg="del">
          <ac:chgData name="MONTANARI Filippo" userId="d941cd71-2c2c-4e67-9434-6aee5a113e92" providerId="ADAL" clId="{03CECFBE-FFBC-45A2-A31C-74EFC9D55DC6}" dt="2020-06-04T14:38:14.793" v="3794" actId="478"/>
          <ac:picMkLst>
            <pc:docMk/>
            <pc:sldMk cId="2734355192" sldId="278"/>
            <ac:picMk id="4" creationId="{2DF7149D-3EE9-4C09-93B8-701B13CDA2CF}"/>
          </ac:picMkLst>
        </pc:picChg>
      </pc:sldChg>
      <pc:sldChg chg="addSp modSp">
        <pc:chgData name="MONTANARI Filippo" userId="d941cd71-2c2c-4e67-9434-6aee5a113e92" providerId="ADAL" clId="{03CECFBE-FFBC-45A2-A31C-74EFC9D55DC6}" dt="2020-06-05T16:26:20.433" v="9059" actId="20577"/>
        <pc:sldMkLst>
          <pc:docMk/>
          <pc:sldMk cId="1814378864" sldId="279"/>
        </pc:sldMkLst>
        <pc:spChg chg="mod">
          <ac:chgData name="MONTANARI Filippo" userId="d941cd71-2c2c-4e67-9434-6aee5a113e92" providerId="ADAL" clId="{03CECFBE-FFBC-45A2-A31C-74EFC9D55DC6}" dt="2020-06-05T16:26:20.433" v="9059" actId="20577"/>
          <ac:spMkLst>
            <pc:docMk/>
            <pc:sldMk cId="1814378864" sldId="279"/>
            <ac:spMk id="12" creationId="{08B44555-2EB6-41BB-89E4-20C92231BAA9}"/>
          </ac:spMkLst>
        </pc:spChg>
        <pc:spChg chg="add mod">
          <ac:chgData name="MONTANARI Filippo" userId="d941cd71-2c2c-4e67-9434-6aee5a113e92" providerId="ADAL" clId="{03CECFBE-FFBC-45A2-A31C-74EFC9D55DC6}" dt="2020-06-04T14:39:13.266" v="3955" actId="1036"/>
          <ac:spMkLst>
            <pc:docMk/>
            <pc:sldMk cId="1814378864" sldId="279"/>
            <ac:spMk id="15" creationId="{4C6A5A0D-AE2D-48F2-A024-B03455D25A98}"/>
          </ac:spMkLst>
        </pc:spChg>
        <pc:spChg chg="add mod">
          <ac:chgData name="MONTANARI Filippo" userId="d941cd71-2c2c-4e67-9434-6aee5a113e92" providerId="ADAL" clId="{03CECFBE-FFBC-45A2-A31C-74EFC9D55DC6}" dt="2020-06-04T14:39:13.266" v="3955" actId="1036"/>
          <ac:spMkLst>
            <pc:docMk/>
            <pc:sldMk cId="1814378864" sldId="279"/>
            <ac:spMk id="16" creationId="{1E037AD6-B988-4C76-A800-EA31A817A453}"/>
          </ac:spMkLst>
        </pc:spChg>
        <pc:spChg chg="add mod">
          <ac:chgData name="MONTANARI Filippo" userId="d941cd71-2c2c-4e67-9434-6aee5a113e92" providerId="ADAL" clId="{03CECFBE-FFBC-45A2-A31C-74EFC9D55DC6}" dt="2020-06-04T14:39:13.266" v="3955" actId="1036"/>
          <ac:spMkLst>
            <pc:docMk/>
            <pc:sldMk cId="1814378864" sldId="279"/>
            <ac:spMk id="17" creationId="{81772014-6F27-4E32-88C3-3A8618FD30A5}"/>
          </ac:spMkLst>
        </pc:spChg>
        <pc:spChg chg="add mod">
          <ac:chgData name="MONTANARI Filippo" userId="d941cd71-2c2c-4e67-9434-6aee5a113e92" providerId="ADAL" clId="{03CECFBE-FFBC-45A2-A31C-74EFC9D55DC6}" dt="2020-06-04T15:59:31.340" v="5843" actId="113"/>
          <ac:spMkLst>
            <pc:docMk/>
            <pc:sldMk cId="1814378864" sldId="279"/>
            <ac:spMk id="18" creationId="{6045C931-630C-4962-A853-908C409102D2}"/>
          </ac:spMkLst>
        </pc:spChg>
        <pc:spChg chg="add mod">
          <ac:chgData name="MONTANARI Filippo" userId="d941cd71-2c2c-4e67-9434-6aee5a113e92" providerId="ADAL" clId="{03CECFBE-FFBC-45A2-A31C-74EFC9D55DC6}" dt="2020-06-04T15:59:22.357" v="5840" actId="1076"/>
          <ac:spMkLst>
            <pc:docMk/>
            <pc:sldMk cId="1814378864" sldId="279"/>
            <ac:spMk id="19" creationId="{D72049DB-BC72-44C4-A610-4D2C3C984783}"/>
          </ac:spMkLst>
        </pc:spChg>
        <pc:picChg chg="mod modCrop">
          <ac:chgData name="MONTANARI Filippo" userId="d941cd71-2c2c-4e67-9434-6aee5a113e92" providerId="ADAL" clId="{03CECFBE-FFBC-45A2-A31C-74EFC9D55DC6}" dt="2020-06-04T15:58:56.450" v="5804" actId="1076"/>
          <ac:picMkLst>
            <pc:docMk/>
            <pc:sldMk cId="1814378864" sldId="279"/>
            <ac:picMk id="10" creationId="{D06EBC42-F594-4DA4-B5D8-58F595D6A4A6}"/>
          </ac:picMkLst>
        </pc:picChg>
      </pc:sldChg>
      <pc:sldChg chg="addSp modSp">
        <pc:chgData name="MONTANARI Filippo" userId="d941cd71-2c2c-4e67-9434-6aee5a113e92" providerId="ADAL" clId="{03CECFBE-FFBC-45A2-A31C-74EFC9D55DC6}" dt="2020-06-04T19:51:11.407" v="8690" actId="1076"/>
        <pc:sldMkLst>
          <pc:docMk/>
          <pc:sldMk cId="1960236586" sldId="280"/>
        </pc:sldMkLst>
        <pc:spChg chg="mod">
          <ac:chgData name="MONTANARI Filippo" userId="d941cd71-2c2c-4e67-9434-6aee5a113e92" providerId="ADAL" clId="{03CECFBE-FFBC-45A2-A31C-74EFC9D55DC6}" dt="2020-06-04T16:36:39.278" v="6818" actId="20577"/>
          <ac:spMkLst>
            <pc:docMk/>
            <pc:sldMk cId="1960236586" sldId="280"/>
            <ac:spMk id="8" creationId="{ED75619A-6EF0-4343-B167-DDC3BD29DD10}"/>
          </ac:spMkLst>
        </pc:spChg>
        <pc:spChg chg="mod">
          <ac:chgData name="MONTANARI Filippo" userId="d941cd71-2c2c-4e67-9434-6aee5a113e92" providerId="ADAL" clId="{03CECFBE-FFBC-45A2-A31C-74EFC9D55DC6}" dt="2020-06-04T16:50:43.577" v="7646" actId="948"/>
          <ac:spMkLst>
            <pc:docMk/>
            <pc:sldMk cId="1960236586" sldId="280"/>
            <ac:spMk id="12" creationId="{08B44555-2EB6-41BB-89E4-20C92231BAA9}"/>
          </ac:spMkLst>
        </pc:spChg>
        <pc:picChg chg="mod modCrop">
          <ac:chgData name="MONTANARI Filippo" userId="d941cd71-2c2c-4e67-9434-6aee5a113e92" providerId="ADAL" clId="{03CECFBE-FFBC-45A2-A31C-74EFC9D55DC6}" dt="2020-06-04T16:17:40.953" v="6109" actId="732"/>
          <ac:picMkLst>
            <pc:docMk/>
            <pc:sldMk cId="1960236586" sldId="280"/>
            <ac:picMk id="3" creationId="{A9B5C671-7AF0-430B-81BE-8DEBE4C7E6AD}"/>
          </ac:picMkLst>
        </pc:picChg>
        <pc:picChg chg="add mod">
          <ac:chgData name="MONTANARI Filippo" userId="d941cd71-2c2c-4e67-9434-6aee5a113e92" providerId="ADAL" clId="{03CECFBE-FFBC-45A2-A31C-74EFC9D55DC6}" dt="2020-06-04T16:50:37.733" v="7645" actId="1076"/>
          <ac:picMkLst>
            <pc:docMk/>
            <pc:sldMk cId="1960236586" sldId="280"/>
            <ac:picMk id="4" creationId="{DCBDA7A5-FBC4-49A3-A1A7-0BE3166FF413}"/>
          </ac:picMkLst>
        </pc:picChg>
        <pc:picChg chg="mod">
          <ac:chgData name="MONTANARI Filippo" userId="d941cd71-2c2c-4e67-9434-6aee5a113e92" providerId="ADAL" clId="{03CECFBE-FFBC-45A2-A31C-74EFC9D55DC6}" dt="2020-06-04T19:51:11.407" v="8690" actId="1076"/>
          <ac:picMkLst>
            <pc:docMk/>
            <pc:sldMk cId="1960236586" sldId="280"/>
            <ac:picMk id="9" creationId="{435F6FE4-F9C8-40AF-ABEC-5074F7CF4E0B}"/>
          </ac:picMkLst>
        </pc:picChg>
      </pc:sldChg>
      <pc:sldChg chg="addSp delSp modSp addCm delCm">
        <pc:chgData name="MONTANARI Filippo" userId="d941cd71-2c2c-4e67-9434-6aee5a113e92" providerId="ADAL" clId="{03CECFBE-FFBC-45A2-A31C-74EFC9D55DC6}" dt="2020-06-04T19:43:12.478" v="8689" actId="1076"/>
        <pc:sldMkLst>
          <pc:docMk/>
          <pc:sldMk cId="826739753" sldId="281"/>
        </pc:sldMkLst>
        <pc:spChg chg="add mod ord">
          <ac:chgData name="MONTANARI Filippo" userId="d941cd71-2c2c-4e67-9434-6aee5a113e92" providerId="ADAL" clId="{03CECFBE-FFBC-45A2-A31C-74EFC9D55DC6}" dt="2020-06-04T16:08:12.564" v="5958" actId="14100"/>
          <ac:spMkLst>
            <pc:docMk/>
            <pc:sldMk cId="826739753" sldId="281"/>
            <ac:spMk id="3" creationId="{B7027EFA-0D68-4FFF-B2C9-7A4168EBC0C3}"/>
          </ac:spMkLst>
        </pc:spChg>
        <pc:spChg chg="mod">
          <ac:chgData name="MONTANARI Filippo" userId="d941cd71-2c2c-4e67-9434-6aee5a113e92" providerId="ADAL" clId="{03CECFBE-FFBC-45A2-A31C-74EFC9D55DC6}" dt="2020-06-04T16:36:36.191" v="6817" actId="20577"/>
          <ac:spMkLst>
            <pc:docMk/>
            <pc:sldMk cId="826739753" sldId="281"/>
            <ac:spMk id="8" creationId="{ED75619A-6EF0-4343-B167-DDC3BD29DD10}"/>
          </ac:spMkLst>
        </pc:spChg>
        <pc:spChg chg="add mod">
          <ac:chgData name="MONTANARI Filippo" userId="d941cd71-2c2c-4e67-9434-6aee5a113e92" providerId="ADAL" clId="{03CECFBE-FFBC-45A2-A31C-74EFC9D55DC6}" dt="2020-06-04T16:38:06.256" v="6852" actId="1076"/>
          <ac:spMkLst>
            <pc:docMk/>
            <pc:sldMk cId="826739753" sldId="281"/>
            <ac:spMk id="9" creationId="{FEA9A016-7F02-4665-B76B-703C3A61E096}"/>
          </ac:spMkLst>
        </pc:spChg>
        <pc:spChg chg="add mod">
          <ac:chgData name="MONTANARI Filippo" userId="d941cd71-2c2c-4e67-9434-6aee5a113e92" providerId="ADAL" clId="{03CECFBE-FFBC-45A2-A31C-74EFC9D55DC6}" dt="2020-06-04T16:37:57.991" v="6850" actId="1076"/>
          <ac:spMkLst>
            <pc:docMk/>
            <pc:sldMk cId="826739753" sldId="281"/>
            <ac:spMk id="11" creationId="{43582C2C-C40D-4F18-AA98-6AEFB2D2CF16}"/>
          </ac:spMkLst>
        </pc:spChg>
        <pc:spChg chg="del mod">
          <ac:chgData name="MONTANARI Filippo" userId="d941cd71-2c2c-4e67-9434-6aee5a113e92" providerId="ADAL" clId="{03CECFBE-FFBC-45A2-A31C-74EFC9D55DC6}" dt="2020-06-04T16:27:06.379" v="6211" actId="478"/>
          <ac:spMkLst>
            <pc:docMk/>
            <pc:sldMk cId="826739753" sldId="281"/>
            <ac:spMk id="12" creationId="{08B44555-2EB6-41BB-89E4-20C92231BAA9}"/>
          </ac:spMkLst>
        </pc:spChg>
        <pc:spChg chg="mod">
          <ac:chgData name="MONTANARI Filippo" userId="d941cd71-2c2c-4e67-9434-6aee5a113e92" providerId="ADAL" clId="{03CECFBE-FFBC-45A2-A31C-74EFC9D55DC6}" dt="2020-06-04T16:37:17.531" v="6832" actId="20577"/>
          <ac:spMkLst>
            <pc:docMk/>
            <pc:sldMk cId="826739753" sldId="281"/>
            <ac:spMk id="13" creationId="{39F0D225-4C50-42CA-9CA0-18F488B085C1}"/>
          </ac:spMkLst>
        </pc:spChg>
        <pc:spChg chg="add mod">
          <ac:chgData name="MONTANARI Filippo" userId="d941cd71-2c2c-4e67-9434-6aee5a113e92" providerId="ADAL" clId="{03CECFBE-FFBC-45A2-A31C-74EFC9D55DC6}" dt="2020-06-04T16:38:06.256" v="6852" actId="1076"/>
          <ac:spMkLst>
            <pc:docMk/>
            <pc:sldMk cId="826739753" sldId="281"/>
            <ac:spMk id="15" creationId="{F9C5E58B-B4DD-4BBF-BB02-5A1498D928BF}"/>
          </ac:spMkLst>
        </pc:spChg>
        <pc:spChg chg="add mod">
          <ac:chgData name="MONTANARI Filippo" userId="d941cd71-2c2c-4e67-9434-6aee5a113e92" providerId="ADAL" clId="{03CECFBE-FFBC-45A2-A31C-74EFC9D55DC6}" dt="2020-06-04T16:37:34.959" v="6835" actId="1076"/>
          <ac:spMkLst>
            <pc:docMk/>
            <pc:sldMk cId="826739753" sldId="281"/>
            <ac:spMk id="16" creationId="{7CC1C37E-FB9D-4DEF-9A20-3A4A5D23BC46}"/>
          </ac:spMkLst>
        </pc:spChg>
        <pc:spChg chg="add mod">
          <ac:chgData name="MONTANARI Filippo" userId="d941cd71-2c2c-4e67-9434-6aee5a113e92" providerId="ADAL" clId="{03CECFBE-FFBC-45A2-A31C-74EFC9D55DC6}" dt="2020-06-04T16:37:57.991" v="6850" actId="1076"/>
          <ac:spMkLst>
            <pc:docMk/>
            <pc:sldMk cId="826739753" sldId="281"/>
            <ac:spMk id="17" creationId="{C827AF63-E6C3-4C71-82B5-BBDE46238A46}"/>
          </ac:spMkLst>
        </pc:spChg>
        <pc:spChg chg="add del mod">
          <ac:chgData name="MONTANARI Filippo" userId="d941cd71-2c2c-4e67-9434-6aee5a113e92" providerId="ADAL" clId="{03CECFBE-FFBC-45A2-A31C-74EFC9D55DC6}" dt="2020-06-04T16:27:08.183" v="6212" actId="478"/>
          <ac:spMkLst>
            <pc:docMk/>
            <pc:sldMk cId="826739753" sldId="281"/>
            <ac:spMk id="19" creationId="{706CE8ED-E2C3-4850-A869-09067A0F2B12}"/>
          </ac:spMkLst>
        </pc:spChg>
        <pc:spChg chg="add del mod">
          <ac:chgData name="MONTANARI Filippo" userId="d941cd71-2c2c-4e67-9434-6aee5a113e92" providerId="ADAL" clId="{03CECFBE-FFBC-45A2-A31C-74EFC9D55DC6}" dt="2020-06-04T16:34:58.413" v="6810" actId="478"/>
          <ac:spMkLst>
            <pc:docMk/>
            <pc:sldMk cId="826739753" sldId="281"/>
            <ac:spMk id="21" creationId="{44D39D5C-0E7E-4A3D-8DD8-17C4AFECC617}"/>
          </ac:spMkLst>
        </pc:spChg>
        <pc:spChg chg="add del mod">
          <ac:chgData name="MONTANARI Filippo" userId="d941cd71-2c2c-4e67-9434-6aee5a113e92" providerId="ADAL" clId="{03CECFBE-FFBC-45A2-A31C-74EFC9D55DC6}" dt="2020-06-04T16:36:17.284" v="6815" actId="478"/>
          <ac:spMkLst>
            <pc:docMk/>
            <pc:sldMk cId="826739753" sldId="281"/>
            <ac:spMk id="22" creationId="{20203EFF-5140-4BF5-9917-E7CDBDD63BF2}"/>
          </ac:spMkLst>
        </pc:spChg>
        <pc:grpChg chg="add mod">
          <ac:chgData name="MONTANARI Filippo" userId="d941cd71-2c2c-4e67-9434-6aee5a113e92" providerId="ADAL" clId="{03CECFBE-FFBC-45A2-A31C-74EFC9D55DC6}" dt="2020-06-04T16:27:21.882" v="6214" actId="1076"/>
          <ac:grpSpMkLst>
            <pc:docMk/>
            <pc:sldMk cId="826739753" sldId="281"/>
            <ac:grpSpMk id="20" creationId="{8275067D-8DE7-442C-A2CC-C3C665BC2989}"/>
          </ac:grpSpMkLst>
        </pc:grpChg>
        <pc:picChg chg="del mod">
          <ac:chgData name="MONTANARI Filippo" userId="d941cd71-2c2c-4e67-9434-6aee5a113e92" providerId="ADAL" clId="{03CECFBE-FFBC-45A2-A31C-74EFC9D55DC6}" dt="2020-06-04T16:07:33.039" v="5944" actId="478"/>
          <ac:picMkLst>
            <pc:docMk/>
            <pc:sldMk cId="826739753" sldId="281"/>
            <ac:picMk id="4" creationId="{235160F1-0C8C-4432-B83D-0CB1DC1FA7EA}"/>
          </ac:picMkLst>
        </pc:picChg>
        <pc:picChg chg="mod">
          <ac:chgData name="MONTANARI Filippo" userId="d941cd71-2c2c-4e67-9434-6aee5a113e92" providerId="ADAL" clId="{03CECFBE-FFBC-45A2-A31C-74EFC9D55DC6}" dt="2020-06-04T19:43:12.478" v="8689" actId="1076"/>
          <ac:picMkLst>
            <pc:docMk/>
            <pc:sldMk cId="826739753" sldId="281"/>
            <ac:picMk id="4" creationId="{658F79D0-EB42-4D10-9332-4F95F8F2054C}"/>
          </ac:picMkLst>
        </pc:picChg>
        <pc:picChg chg="add mod">
          <ac:chgData name="MONTANARI Filippo" userId="d941cd71-2c2c-4e67-9434-6aee5a113e92" providerId="ADAL" clId="{03CECFBE-FFBC-45A2-A31C-74EFC9D55DC6}" dt="2020-06-04T16:37:34.959" v="6835" actId="1076"/>
          <ac:picMkLst>
            <pc:docMk/>
            <pc:sldMk cId="826739753" sldId="281"/>
            <ac:picMk id="10" creationId="{5D3A396B-D3DF-4F0C-A135-8F5FAF82F246}"/>
          </ac:picMkLst>
        </pc:picChg>
        <pc:cxnChg chg="mod">
          <ac:chgData name="MONTANARI Filippo" userId="d941cd71-2c2c-4e67-9434-6aee5a113e92" providerId="ADAL" clId="{03CECFBE-FFBC-45A2-A31C-74EFC9D55DC6}" dt="2020-06-04T16:38:02.383" v="6851" actId="14100"/>
          <ac:cxnSpMkLst>
            <pc:docMk/>
            <pc:sldMk cId="826739753" sldId="281"/>
            <ac:cxnSpMk id="14" creationId="{F554C4EE-7825-4831-87BB-6EB708341E08}"/>
          </ac:cxnSpMkLst>
        </pc:cxnChg>
      </pc:sldChg>
      <pc:sldChg chg="addSp delSp modSp">
        <pc:chgData name="MONTANARI Filippo" userId="d941cd71-2c2c-4e67-9434-6aee5a113e92" providerId="ADAL" clId="{03CECFBE-FFBC-45A2-A31C-74EFC9D55DC6}" dt="2020-06-04T20:04:38.497" v="8691" actId="1076"/>
        <pc:sldMkLst>
          <pc:docMk/>
          <pc:sldMk cId="2878070373" sldId="282"/>
        </pc:sldMkLst>
        <pc:spChg chg="add del mod">
          <ac:chgData name="MONTANARI Filippo" userId="d941cd71-2c2c-4e67-9434-6aee5a113e92" providerId="ADAL" clId="{03CECFBE-FFBC-45A2-A31C-74EFC9D55DC6}" dt="2020-06-04T14:57:25.330" v="4454" actId="478"/>
          <ac:spMkLst>
            <pc:docMk/>
            <pc:sldMk cId="2878070373" sldId="282"/>
            <ac:spMk id="3" creationId="{8A3D4917-486C-4BC3-9325-442D5BE5B688}"/>
          </ac:spMkLst>
        </pc:spChg>
        <pc:spChg chg="mod">
          <ac:chgData name="MONTANARI Filippo" userId="d941cd71-2c2c-4e67-9434-6aee5a113e92" providerId="ADAL" clId="{03CECFBE-FFBC-45A2-A31C-74EFC9D55DC6}" dt="2020-06-04T16:36:44.720" v="6819" actId="20577"/>
          <ac:spMkLst>
            <pc:docMk/>
            <pc:sldMk cId="2878070373" sldId="282"/>
            <ac:spMk id="8" creationId="{ED75619A-6EF0-4343-B167-DDC3BD29DD10}"/>
          </ac:spMkLst>
        </pc:spChg>
        <pc:spChg chg="del">
          <ac:chgData name="MONTANARI Filippo" userId="d941cd71-2c2c-4e67-9434-6aee5a113e92" providerId="ADAL" clId="{03CECFBE-FFBC-45A2-A31C-74EFC9D55DC6}" dt="2020-06-04T14:57:23.054" v="4452" actId="478"/>
          <ac:spMkLst>
            <pc:docMk/>
            <pc:sldMk cId="2878070373" sldId="282"/>
            <ac:spMk id="12" creationId="{08B44555-2EB6-41BB-89E4-20C92231BAA9}"/>
          </ac:spMkLst>
        </pc:spChg>
        <pc:spChg chg="mod">
          <ac:chgData name="MONTANARI Filippo" userId="d941cd71-2c2c-4e67-9434-6aee5a113e92" providerId="ADAL" clId="{03CECFBE-FFBC-45A2-A31C-74EFC9D55DC6}" dt="2020-06-04T16:17:53.157" v="6117" actId="20577"/>
          <ac:spMkLst>
            <pc:docMk/>
            <pc:sldMk cId="2878070373" sldId="282"/>
            <ac:spMk id="13" creationId="{39F0D225-4C50-42CA-9CA0-18F488B085C1}"/>
          </ac:spMkLst>
        </pc:spChg>
        <pc:spChg chg="add mod">
          <ac:chgData name="MONTANARI Filippo" userId="d941cd71-2c2c-4e67-9434-6aee5a113e92" providerId="ADAL" clId="{03CECFBE-FFBC-45A2-A31C-74EFC9D55DC6}" dt="2020-06-04T17:02:04.804" v="8492" actId="948"/>
          <ac:spMkLst>
            <pc:docMk/>
            <pc:sldMk cId="2878070373" sldId="282"/>
            <ac:spMk id="17" creationId="{ADFAD529-DFB9-4408-B688-085D698B5015}"/>
          </ac:spMkLst>
        </pc:spChg>
        <pc:picChg chg="mod">
          <ac:chgData name="MONTANARI Filippo" userId="d941cd71-2c2c-4e67-9434-6aee5a113e92" providerId="ADAL" clId="{03CECFBE-FFBC-45A2-A31C-74EFC9D55DC6}" dt="2020-06-04T20:04:38.497" v="8691" actId="1076"/>
          <ac:picMkLst>
            <pc:docMk/>
            <pc:sldMk cId="2878070373" sldId="282"/>
            <ac:picMk id="2" creationId="{DD520953-A073-43A3-BACE-9D9A3B74D99E}"/>
          </ac:picMkLst>
        </pc:picChg>
      </pc:sldChg>
      <pc:sldChg chg="delSp add del setBg delDesignElem">
        <pc:chgData name="MONTANARI Filippo" userId="d941cd71-2c2c-4e67-9434-6aee5a113e92" providerId="ADAL" clId="{03CECFBE-FFBC-45A2-A31C-74EFC9D55DC6}" dt="2020-06-04T15:28:08.183" v="5253" actId="2696"/>
        <pc:sldMkLst>
          <pc:docMk/>
          <pc:sldMk cId="1605237350" sldId="283"/>
        </pc:sldMkLst>
        <pc:spChg chg="del">
          <ac:chgData name="MONTANARI Filippo" userId="d941cd71-2c2c-4e67-9434-6aee5a113e92" providerId="ADAL" clId="{03CECFBE-FFBC-45A2-A31C-74EFC9D55DC6}" dt="2020-06-04T15:27:57.301" v="5252"/>
          <ac:spMkLst>
            <pc:docMk/>
            <pc:sldMk cId="1605237350" sldId="283"/>
            <ac:spMk id="66" creationId="{16F9E488-0718-4E1E-9D12-26779F606252}"/>
          </ac:spMkLst>
        </pc:spChg>
        <pc:spChg chg="del">
          <ac:chgData name="MONTANARI Filippo" userId="d941cd71-2c2c-4e67-9434-6aee5a113e92" providerId="ADAL" clId="{03CECFBE-FFBC-45A2-A31C-74EFC9D55DC6}" dt="2020-06-04T15:27:57.301" v="5252"/>
          <ac:spMkLst>
            <pc:docMk/>
            <pc:sldMk cId="1605237350" sldId="283"/>
            <ac:spMk id="67" creationId="{D20AEB5B-DFC7-42B4-9FAA-6B95E01D0FCE}"/>
          </ac:spMkLst>
        </pc:spChg>
        <pc:grpChg chg="del">
          <ac:chgData name="MONTANARI Filippo" userId="d941cd71-2c2c-4e67-9434-6aee5a113e92" providerId="ADAL" clId="{03CECFBE-FFBC-45A2-A31C-74EFC9D55DC6}" dt="2020-06-04T15:27:57.301" v="5252"/>
          <ac:grpSpMkLst>
            <pc:docMk/>
            <pc:sldMk cId="1605237350" sldId="283"/>
            <ac:grpSpMk id="73" creationId="{64B93721-934F-4F1E-A868-0B2BA110D3B5}"/>
          </ac:grpSpMkLst>
        </pc:grpChg>
      </pc:sldChg>
      <pc:sldChg chg="addSp delSp modSp add delAnim">
        <pc:chgData name="MONTANARI Filippo" userId="d941cd71-2c2c-4e67-9434-6aee5a113e92" providerId="ADAL" clId="{03CECFBE-FFBC-45A2-A31C-74EFC9D55DC6}" dt="2020-06-05T12:23:21.152" v="8793" actId="478"/>
        <pc:sldMkLst>
          <pc:docMk/>
          <pc:sldMk cId="3881457153" sldId="283"/>
        </pc:sldMkLst>
        <pc:spChg chg="del">
          <ac:chgData name="MONTANARI Filippo" userId="d941cd71-2c2c-4e67-9434-6aee5a113e92" providerId="ADAL" clId="{03CECFBE-FFBC-45A2-A31C-74EFC9D55DC6}" dt="2020-06-04T15:28:47.726" v="5262" actId="478"/>
          <ac:spMkLst>
            <pc:docMk/>
            <pc:sldMk cId="3881457153" sldId="283"/>
            <ac:spMk id="3" creationId="{7CB71ABF-044C-43E2-842C-77012CD64F9D}"/>
          </ac:spMkLst>
        </pc:spChg>
        <pc:spChg chg="mod ord">
          <ac:chgData name="MONTANARI Filippo" userId="d941cd71-2c2c-4e67-9434-6aee5a113e92" providerId="ADAL" clId="{03CECFBE-FFBC-45A2-A31C-74EFC9D55DC6}" dt="2020-06-04T15:30:07.065" v="5270" actId="1076"/>
          <ac:spMkLst>
            <pc:docMk/>
            <pc:sldMk cId="3881457153" sldId="283"/>
            <ac:spMk id="5" creationId="{2AA7DF58-9456-4ECE-BEDA-619BFA30527E}"/>
          </ac:spMkLst>
        </pc:spChg>
        <pc:spChg chg="del">
          <ac:chgData name="MONTANARI Filippo" userId="d941cd71-2c2c-4e67-9434-6aee5a113e92" providerId="ADAL" clId="{03CECFBE-FFBC-45A2-A31C-74EFC9D55DC6}" dt="2020-06-04T15:28:16.169" v="5256" actId="478"/>
          <ac:spMkLst>
            <pc:docMk/>
            <pc:sldMk cId="3881457153" sldId="283"/>
            <ac:spMk id="6" creationId="{25D830EC-A189-458B-8715-47F45D859BDE}"/>
          </ac:spMkLst>
        </pc:spChg>
        <pc:spChg chg="mod ord">
          <ac:chgData name="MONTANARI Filippo" userId="d941cd71-2c2c-4e67-9434-6aee5a113e92" providerId="ADAL" clId="{03CECFBE-FFBC-45A2-A31C-74EFC9D55DC6}" dt="2020-06-04T15:30:07.065" v="5270" actId="1076"/>
          <ac:spMkLst>
            <pc:docMk/>
            <pc:sldMk cId="3881457153" sldId="283"/>
            <ac:spMk id="7" creationId="{FEE06EB9-CF13-4620-8708-F7583754CC83}"/>
          </ac:spMkLst>
        </pc:spChg>
        <pc:spChg chg="del">
          <ac:chgData name="MONTANARI Filippo" userId="d941cd71-2c2c-4e67-9434-6aee5a113e92" providerId="ADAL" clId="{03CECFBE-FFBC-45A2-A31C-74EFC9D55DC6}" dt="2020-06-04T15:28:15.570" v="5255" actId="478"/>
          <ac:spMkLst>
            <pc:docMk/>
            <pc:sldMk cId="3881457153" sldId="283"/>
            <ac:spMk id="8" creationId="{ED75619A-6EF0-4343-B167-DDC3BD29DD10}"/>
          </ac:spMkLst>
        </pc:spChg>
        <pc:spChg chg="add del mod">
          <ac:chgData name="MONTANARI Filippo" userId="d941cd71-2c2c-4e67-9434-6aee5a113e92" providerId="ADAL" clId="{03CECFBE-FFBC-45A2-A31C-74EFC9D55DC6}" dt="2020-06-04T15:28:21.635" v="5259" actId="478"/>
          <ac:spMkLst>
            <pc:docMk/>
            <pc:sldMk cId="3881457153" sldId="283"/>
            <ac:spMk id="11" creationId="{7F8B8847-F178-4CE9-AD1D-DB94A42E6496}"/>
          </ac:spMkLst>
        </pc:spChg>
        <pc:spChg chg="del">
          <ac:chgData name="MONTANARI Filippo" userId="d941cd71-2c2c-4e67-9434-6aee5a113e92" providerId="ADAL" clId="{03CECFBE-FFBC-45A2-A31C-74EFC9D55DC6}" dt="2020-06-04T15:28:20.104" v="5257" actId="478"/>
          <ac:spMkLst>
            <pc:docMk/>
            <pc:sldMk cId="3881457153" sldId="283"/>
            <ac:spMk id="13" creationId="{39F0D225-4C50-42CA-9CA0-18F488B085C1}"/>
          </ac:spMkLst>
        </pc:spChg>
        <pc:spChg chg="add del mod">
          <ac:chgData name="MONTANARI Filippo" userId="d941cd71-2c2c-4e67-9434-6aee5a113e92" providerId="ADAL" clId="{03CECFBE-FFBC-45A2-A31C-74EFC9D55DC6}" dt="2020-06-04T15:28:49.054" v="5263" actId="478"/>
          <ac:spMkLst>
            <pc:docMk/>
            <pc:sldMk cId="3881457153" sldId="283"/>
            <ac:spMk id="16" creationId="{A976A049-821F-4B53-8B34-BB8A395E9AE8}"/>
          </ac:spMkLst>
        </pc:spChg>
        <pc:spChg chg="add del mod">
          <ac:chgData name="MONTANARI Filippo" userId="d941cd71-2c2c-4e67-9434-6aee5a113e92" providerId="ADAL" clId="{03CECFBE-FFBC-45A2-A31C-74EFC9D55DC6}" dt="2020-06-04T15:31:17.840" v="5294" actId="478"/>
          <ac:spMkLst>
            <pc:docMk/>
            <pc:sldMk cId="3881457153" sldId="283"/>
            <ac:spMk id="18" creationId="{9F53932F-E367-42A7-A669-135CD96A824D}"/>
          </ac:spMkLst>
        </pc:spChg>
        <pc:spChg chg="add mod ord">
          <ac:chgData name="MONTANARI Filippo" userId="d941cd71-2c2c-4e67-9434-6aee5a113e92" providerId="ADAL" clId="{03CECFBE-FFBC-45A2-A31C-74EFC9D55DC6}" dt="2020-06-04T17:40:46.428" v="8567" actId="171"/>
          <ac:spMkLst>
            <pc:docMk/>
            <pc:sldMk cId="3881457153" sldId="283"/>
            <ac:spMk id="18" creationId="{FDB0B017-7183-460B-A1B2-C56F19D213FE}"/>
          </ac:spMkLst>
        </pc:spChg>
        <pc:spChg chg="add del mod">
          <ac:chgData name="MONTANARI Filippo" userId="d941cd71-2c2c-4e67-9434-6aee5a113e92" providerId="ADAL" clId="{03CECFBE-FFBC-45A2-A31C-74EFC9D55DC6}" dt="2020-06-05T12:23:21.152" v="8793" actId="478"/>
          <ac:spMkLst>
            <pc:docMk/>
            <pc:sldMk cId="3881457153" sldId="283"/>
            <ac:spMk id="19" creationId="{58C56507-89F7-4484-833F-FDD0C45FC59B}"/>
          </ac:spMkLst>
        </pc:spChg>
        <pc:spChg chg="add mod">
          <ac:chgData name="MONTANARI Filippo" userId="d941cd71-2c2c-4e67-9434-6aee5a113e92" providerId="ADAL" clId="{03CECFBE-FFBC-45A2-A31C-74EFC9D55DC6}" dt="2020-06-04T17:40:51.873" v="8568" actId="1076"/>
          <ac:spMkLst>
            <pc:docMk/>
            <pc:sldMk cId="3881457153" sldId="283"/>
            <ac:spMk id="20" creationId="{DC01337A-44C0-436E-9C48-E22CE3E488E3}"/>
          </ac:spMkLst>
        </pc:spChg>
        <pc:spChg chg="add mod">
          <ac:chgData name="MONTANARI Filippo" userId="d941cd71-2c2c-4e67-9434-6aee5a113e92" providerId="ADAL" clId="{03CECFBE-FFBC-45A2-A31C-74EFC9D55DC6}" dt="2020-06-04T15:41:30.097" v="5400" actId="164"/>
          <ac:spMkLst>
            <pc:docMk/>
            <pc:sldMk cId="3881457153" sldId="283"/>
            <ac:spMk id="21" creationId="{84DE3DB1-7FFB-4375-B9AF-F2C5F774B7F9}"/>
          </ac:spMkLst>
        </pc:spChg>
        <pc:spChg chg="add mod">
          <ac:chgData name="MONTANARI Filippo" userId="d941cd71-2c2c-4e67-9434-6aee5a113e92" providerId="ADAL" clId="{03CECFBE-FFBC-45A2-A31C-74EFC9D55DC6}" dt="2020-06-04T15:41:30.097" v="5400" actId="164"/>
          <ac:spMkLst>
            <pc:docMk/>
            <pc:sldMk cId="3881457153" sldId="283"/>
            <ac:spMk id="22" creationId="{F9E8D49C-633E-4285-8EE4-F31413FC168C}"/>
          </ac:spMkLst>
        </pc:spChg>
        <pc:spChg chg="add mod">
          <ac:chgData name="MONTANARI Filippo" userId="d941cd71-2c2c-4e67-9434-6aee5a113e92" providerId="ADAL" clId="{03CECFBE-FFBC-45A2-A31C-74EFC9D55DC6}" dt="2020-06-04T15:47:27.565" v="5553" actId="113"/>
          <ac:spMkLst>
            <pc:docMk/>
            <pc:sldMk cId="3881457153" sldId="283"/>
            <ac:spMk id="23" creationId="{0F6A0C36-0043-4552-B38A-F9E92CE948B1}"/>
          </ac:spMkLst>
        </pc:spChg>
        <pc:spChg chg="add mod">
          <ac:chgData name="MONTANARI Filippo" userId="d941cd71-2c2c-4e67-9434-6aee5a113e92" providerId="ADAL" clId="{03CECFBE-FFBC-45A2-A31C-74EFC9D55DC6}" dt="2020-06-04T17:40:58.041" v="8577" actId="1038"/>
          <ac:spMkLst>
            <pc:docMk/>
            <pc:sldMk cId="3881457153" sldId="283"/>
            <ac:spMk id="24" creationId="{8E2BC225-8EC2-41C8-A78D-1BA4A694F6E3}"/>
          </ac:spMkLst>
        </pc:spChg>
        <pc:spChg chg="add mod">
          <ac:chgData name="MONTANARI Filippo" userId="d941cd71-2c2c-4e67-9434-6aee5a113e92" providerId="ADAL" clId="{03CECFBE-FFBC-45A2-A31C-74EFC9D55DC6}" dt="2020-06-04T15:47:30.357" v="5554" actId="113"/>
          <ac:spMkLst>
            <pc:docMk/>
            <pc:sldMk cId="3881457153" sldId="283"/>
            <ac:spMk id="25" creationId="{591CEB23-1475-48F7-85C6-3AF6DB0406E1}"/>
          </ac:spMkLst>
        </pc:spChg>
        <pc:spChg chg="add mod">
          <ac:chgData name="MONTANARI Filippo" userId="d941cd71-2c2c-4e67-9434-6aee5a113e92" providerId="ADAL" clId="{03CECFBE-FFBC-45A2-A31C-74EFC9D55DC6}" dt="2020-06-04T15:47:35.217" v="5556" actId="113"/>
          <ac:spMkLst>
            <pc:docMk/>
            <pc:sldMk cId="3881457153" sldId="283"/>
            <ac:spMk id="26" creationId="{0F12D7E6-0A44-4E93-AE39-F1831811E55B}"/>
          </ac:spMkLst>
        </pc:spChg>
        <pc:spChg chg="add mod">
          <ac:chgData name="MONTANARI Filippo" userId="d941cd71-2c2c-4e67-9434-6aee5a113e92" providerId="ADAL" clId="{03CECFBE-FFBC-45A2-A31C-74EFC9D55DC6}" dt="2020-06-04T15:42:14.888" v="5456" actId="1036"/>
          <ac:spMkLst>
            <pc:docMk/>
            <pc:sldMk cId="3881457153" sldId="283"/>
            <ac:spMk id="28" creationId="{431FE6F1-42DC-4EB5-9885-9595E00909FC}"/>
          </ac:spMkLst>
        </pc:spChg>
        <pc:grpChg chg="add mod ord">
          <ac:chgData name="MONTANARI Filippo" userId="d941cd71-2c2c-4e67-9434-6aee5a113e92" providerId="ADAL" clId="{03CECFBE-FFBC-45A2-A31C-74EFC9D55DC6}" dt="2020-06-04T17:40:27.596" v="8560" actId="167"/>
          <ac:grpSpMkLst>
            <pc:docMk/>
            <pc:sldMk cId="3881457153" sldId="283"/>
            <ac:grpSpMk id="27" creationId="{33BB6494-C0DE-4C8E-AB47-BFBDE556F418}"/>
          </ac:grpSpMkLst>
        </pc:grpChg>
        <pc:picChg chg="del">
          <ac:chgData name="MONTANARI Filippo" userId="d941cd71-2c2c-4e67-9434-6aee5a113e92" providerId="ADAL" clId="{03CECFBE-FFBC-45A2-A31C-74EFC9D55DC6}" dt="2020-06-04T15:28:46.586" v="5261" actId="478"/>
          <ac:picMkLst>
            <pc:docMk/>
            <pc:sldMk cId="3881457153" sldId="283"/>
            <ac:picMk id="2" creationId="{03BC5974-0C49-4BE4-A81B-C71E5B5BB963}"/>
          </ac:picMkLst>
        </pc:picChg>
        <pc:picChg chg="add del">
          <ac:chgData name="MONTANARI Filippo" userId="d941cd71-2c2c-4e67-9434-6aee5a113e92" providerId="ADAL" clId="{03CECFBE-FFBC-45A2-A31C-74EFC9D55DC6}" dt="2020-06-04T16:02:07.602" v="5848" actId="478"/>
          <ac:picMkLst>
            <pc:docMk/>
            <pc:sldMk cId="3881457153" sldId="283"/>
            <ac:picMk id="2" creationId="{6FCE7D27-94B5-4FE2-B65D-6F6DF9B5BBAF}"/>
          </ac:picMkLst>
        </pc:picChg>
        <pc:picChg chg="del mod">
          <ac:chgData name="MONTANARI Filippo" userId="d941cd71-2c2c-4e67-9434-6aee5a113e92" providerId="ADAL" clId="{03CECFBE-FFBC-45A2-A31C-74EFC9D55DC6}" dt="2020-06-04T18:01:28.884" v="8583" actId="478"/>
          <ac:picMkLst>
            <pc:docMk/>
            <pc:sldMk cId="3881457153" sldId="283"/>
            <ac:picMk id="2" creationId="{E7377468-1482-4967-A4FB-78B447777AA8}"/>
          </ac:picMkLst>
        </pc:picChg>
        <pc:picChg chg="mod">
          <ac:chgData name="MONTANARI Filippo" userId="d941cd71-2c2c-4e67-9434-6aee5a113e92" providerId="ADAL" clId="{03CECFBE-FFBC-45A2-A31C-74EFC9D55DC6}" dt="2020-06-04T18:02:28.755" v="8584" actId="1076"/>
          <ac:picMkLst>
            <pc:docMk/>
            <pc:sldMk cId="3881457153" sldId="283"/>
            <ac:picMk id="3" creationId="{9D87A793-0E6F-476E-8E37-AC95795E2179}"/>
          </ac:picMkLst>
        </pc:picChg>
        <pc:picChg chg="del">
          <ac:chgData name="MONTANARI Filippo" userId="d941cd71-2c2c-4e67-9434-6aee5a113e92" providerId="ADAL" clId="{03CECFBE-FFBC-45A2-A31C-74EFC9D55DC6}" dt="2020-06-04T16:02:01.238" v="5845" actId="478"/>
          <ac:picMkLst>
            <pc:docMk/>
            <pc:sldMk cId="3881457153" sldId="283"/>
            <ac:picMk id="9" creationId="{DD9C6F71-DA12-44E5-9B6A-8AD5A460BB1E}"/>
          </ac:picMkLst>
        </pc:picChg>
        <pc:picChg chg="del">
          <ac:chgData name="MONTANARI Filippo" userId="d941cd71-2c2c-4e67-9434-6aee5a113e92" providerId="ADAL" clId="{03CECFBE-FFBC-45A2-A31C-74EFC9D55DC6}" dt="2020-06-04T15:28:46.173" v="5260" actId="478"/>
          <ac:picMkLst>
            <pc:docMk/>
            <pc:sldMk cId="3881457153" sldId="283"/>
            <ac:picMk id="15" creationId="{F1CC557C-964E-4322-8863-2AA752B5FA64}"/>
          </ac:picMkLst>
        </pc:picChg>
        <pc:picChg chg="add del mod">
          <ac:chgData name="MONTANARI Filippo" userId="d941cd71-2c2c-4e67-9434-6aee5a113e92" providerId="ADAL" clId="{03CECFBE-FFBC-45A2-A31C-74EFC9D55DC6}" dt="2020-06-04T17:40:35.871" v="8565" actId="1076"/>
          <ac:picMkLst>
            <pc:docMk/>
            <pc:sldMk cId="3881457153" sldId="283"/>
            <ac:picMk id="17" creationId="{17B8A759-F1AC-4E2D-BFAD-0F241B0DA1B3}"/>
          </ac:picMkLst>
        </pc:picChg>
        <pc:cxnChg chg="del">
          <ac:chgData name="MONTANARI Filippo" userId="d941cd71-2c2c-4e67-9434-6aee5a113e92" providerId="ADAL" clId="{03CECFBE-FFBC-45A2-A31C-74EFC9D55DC6}" dt="2020-06-04T15:28:21.057" v="5258" actId="478"/>
          <ac:cxnSpMkLst>
            <pc:docMk/>
            <pc:sldMk cId="3881457153" sldId="283"/>
            <ac:cxnSpMk id="14" creationId="{F554C4EE-7825-4831-87BB-6EB708341E08}"/>
          </ac:cxnSpMkLst>
        </pc:cxnChg>
        <pc:cxnChg chg="add mod">
          <ac:chgData name="MONTANARI Filippo" userId="d941cd71-2c2c-4e67-9434-6aee5a113e92" providerId="ADAL" clId="{03CECFBE-FFBC-45A2-A31C-74EFC9D55DC6}" dt="2020-06-04T15:42:22.183" v="5458" actId="14100"/>
          <ac:cxnSpMkLst>
            <pc:docMk/>
            <pc:sldMk cId="3881457153" sldId="283"/>
            <ac:cxnSpMk id="29" creationId="{3CEFA9E5-C7FA-42BC-843C-AF385C4C95A2}"/>
          </ac:cxnSpMkLst>
        </pc:cxnChg>
      </pc:sldChg>
      <pc:sldChg chg="addSp delSp modSp add ord delAnim">
        <pc:chgData name="MONTANARI Filippo" userId="d941cd71-2c2c-4e67-9434-6aee5a113e92" providerId="ADAL" clId="{03CECFBE-FFBC-45A2-A31C-74EFC9D55DC6}" dt="2020-06-04T16:01:49.535" v="5844" actId="478"/>
        <pc:sldMkLst>
          <pc:docMk/>
          <pc:sldMk cId="4209033258" sldId="284"/>
        </pc:sldMkLst>
        <pc:spChg chg="mod">
          <ac:chgData name="MONTANARI Filippo" userId="d941cd71-2c2c-4e67-9434-6aee5a113e92" providerId="ADAL" clId="{03CECFBE-FFBC-45A2-A31C-74EFC9D55DC6}" dt="2020-06-04T15:51:34.022" v="5689" actId="20577"/>
          <ac:spMkLst>
            <pc:docMk/>
            <pc:sldMk cId="4209033258" sldId="284"/>
            <ac:spMk id="7" creationId="{FEE06EB9-CF13-4620-8708-F7583754CC83}"/>
          </ac:spMkLst>
        </pc:spChg>
        <pc:spChg chg="mod">
          <ac:chgData name="MONTANARI Filippo" userId="d941cd71-2c2c-4e67-9434-6aee5a113e92" providerId="ADAL" clId="{03CECFBE-FFBC-45A2-A31C-74EFC9D55DC6}" dt="2020-06-04T15:52:33.293" v="5700" actId="1076"/>
          <ac:spMkLst>
            <pc:docMk/>
            <pc:sldMk cId="4209033258" sldId="284"/>
            <ac:spMk id="19" creationId="{58C56507-89F7-4484-833F-FDD0C45FC59B}"/>
          </ac:spMkLst>
        </pc:spChg>
        <pc:spChg chg="mod">
          <ac:chgData name="MONTANARI Filippo" userId="d941cd71-2c2c-4e67-9434-6aee5a113e92" providerId="ADAL" clId="{03CECFBE-FFBC-45A2-A31C-74EFC9D55DC6}" dt="2020-06-04T15:53:04.620" v="5706" actId="1076"/>
          <ac:spMkLst>
            <pc:docMk/>
            <pc:sldMk cId="4209033258" sldId="284"/>
            <ac:spMk id="20" creationId="{DC01337A-44C0-436E-9C48-E22CE3E488E3}"/>
          </ac:spMkLst>
        </pc:spChg>
        <pc:spChg chg="mod">
          <ac:chgData name="MONTANARI Filippo" userId="d941cd71-2c2c-4e67-9434-6aee5a113e92" providerId="ADAL" clId="{03CECFBE-FFBC-45A2-A31C-74EFC9D55DC6}" dt="2020-06-04T15:52:45.563" v="5702" actId="1076"/>
          <ac:spMkLst>
            <pc:docMk/>
            <pc:sldMk cId="4209033258" sldId="284"/>
            <ac:spMk id="21" creationId="{84DE3DB1-7FFB-4375-B9AF-F2C5F774B7F9}"/>
          </ac:spMkLst>
        </pc:spChg>
        <pc:spChg chg="mod">
          <ac:chgData name="MONTANARI Filippo" userId="d941cd71-2c2c-4e67-9434-6aee5a113e92" providerId="ADAL" clId="{03CECFBE-FFBC-45A2-A31C-74EFC9D55DC6}" dt="2020-06-04T15:53:57.585" v="5743" actId="1076"/>
          <ac:spMkLst>
            <pc:docMk/>
            <pc:sldMk cId="4209033258" sldId="284"/>
            <ac:spMk id="22" creationId="{F9E8D49C-633E-4285-8EE4-F31413FC168C}"/>
          </ac:spMkLst>
        </pc:spChg>
        <pc:spChg chg="mod">
          <ac:chgData name="MONTANARI Filippo" userId="d941cd71-2c2c-4e67-9434-6aee5a113e92" providerId="ADAL" clId="{03CECFBE-FFBC-45A2-A31C-74EFC9D55DC6}" dt="2020-06-04T15:52:33.293" v="5700" actId="1076"/>
          <ac:spMkLst>
            <pc:docMk/>
            <pc:sldMk cId="4209033258" sldId="284"/>
            <ac:spMk id="23" creationId="{0F6A0C36-0043-4552-B38A-F9E92CE948B1}"/>
          </ac:spMkLst>
        </pc:spChg>
        <pc:spChg chg="mod">
          <ac:chgData name="MONTANARI Filippo" userId="d941cd71-2c2c-4e67-9434-6aee5a113e92" providerId="ADAL" clId="{03CECFBE-FFBC-45A2-A31C-74EFC9D55DC6}" dt="2020-06-04T15:53:12.455" v="5720" actId="1038"/>
          <ac:spMkLst>
            <pc:docMk/>
            <pc:sldMk cId="4209033258" sldId="284"/>
            <ac:spMk id="24" creationId="{8E2BC225-8EC2-41C8-A78D-1BA4A694F6E3}"/>
          </ac:spMkLst>
        </pc:spChg>
        <pc:spChg chg="mod">
          <ac:chgData name="MONTANARI Filippo" userId="d941cd71-2c2c-4e67-9434-6aee5a113e92" providerId="ADAL" clId="{03CECFBE-FFBC-45A2-A31C-74EFC9D55DC6}" dt="2020-06-04T15:52:45.563" v="5702" actId="1076"/>
          <ac:spMkLst>
            <pc:docMk/>
            <pc:sldMk cId="4209033258" sldId="284"/>
            <ac:spMk id="25" creationId="{591CEB23-1475-48F7-85C6-3AF6DB0406E1}"/>
          </ac:spMkLst>
        </pc:spChg>
        <pc:spChg chg="mod">
          <ac:chgData name="MONTANARI Filippo" userId="d941cd71-2c2c-4e67-9434-6aee5a113e92" providerId="ADAL" clId="{03CECFBE-FFBC-45A2-A31C-74EFC9D55DC6}" dt="2020-06-04T15:54:02.359" v="5750" actId="1038"/>
          <ac:spMkLst>
            <pc:docMk/>
            <pc:sldMk cId="4209033258" sldId="284"/>
            <ac:spMk id="26" creationId="{0F12D7E6-0A44-4E93-AE39-F1831811E55B}"/>
          </ac:spMkLst>
        </pc:spChg>
        <pc:spChg chg="mod">
          <ac:chgData name="MONTANARI Filippo" userId="d941cd71-2c2c-4e67-9434-6aee5a113e92" providerId="ADAL" clId="{03CECFBE-FFBC-45A2-A31C-74EFC9D55DC6}" dt="2020-06-04T15:51:31.945" v="5688" actId="20577"/>
          <ac:spMkLst>
            <pc:docMk/>
            <pc:sldMk cId="4209033258" sldId="284"/>
            <ac:spMk id="28" creationId="{431FE6F1-42DC-4EB5-9885-9595E00909FC}"/>
          </ac:spMkLst>
        </pc:spChg>
        <pc:spChg chg="add mod">
          <ac:chgData name="MONTANARI Filippo" userId="d941cd71-2c2c-4e67-9434-6aee5a113e92" providerId="ADAL" clId="{03CECFBE-FFBC-45A2-A31C-74EFC9D55DC6}" dt="2020-06-04T15:53:37.434" v="5735" actId="1037"/>
          <ac:spMkLst>
            <pc:docMk/>
            <pc:sldMk cId="4209033258" sldId="284"/>
            <ac:spMk id="30" creationId="{1BF8A47F-C755-4164-8ABB-C7A1B5B48D8A}"/>
          </ac:spMkLst>
        </pc:spChg>
        <pc:spChg chg="add mod">
          <ac:chgData name="MONTANARI Filippo" userId="d941cd71-2c2c-4e67-9434-6aee5a113e92" providerId="ADAL" clId="{03CECFBE-FFBC-45A2-A31C-74EFC9D55DC6}" dt="2020-06-04T15:53:39.492" v="5736" actId="20577"/>
          <ac:spMkLst>
            <pc:docMk/>
            <pc:sldMk cId="4209033258" sldId="284"/>
            <ac:spMk id="31" creationId="{48B32CD9-1370-40F1-90BE-670F982FEAE6}"/>
          </ac:spMkLst>
        </pc:spChg>
        <pc:grpChg chg="add mod">
          <ac:chgData name="MONTANARI Filippo" userId="d941cd71-2c2c-4e67-9434-6aee5a113e92" providerId="ADAL" clId="{03CECFBE-FFBC-45A2-A31C-74EFC9D55DC6}" dt="2020-06-04T15:54:13.903" v="5751" actId="164"/>
          <ac:grpSpMkLst>
            <pc:docMk/>
            <pc:sldMk cId="4209033258" sldId="284"/>
            <ac:grpSpMk id="3" creationId="{423A49CA-CAE0-400D-AC3B-55E0A8E30847}"/>
          </ac:grpSpMkLst>
        </pc:grpChg>
        <pc:grpChg chg="mod">
          <ac:chgData name="MONTANARI Filippo" userId="d941cd71-2c2c-4e67-9434-6aee5a113e92" providerId="ADAL" clId="{03CECFBE-FFBC-45A2-A31C-74EFC9D55DC6}" dt="2020-06-04T15:54:13.903" v="5751" actId="164"/>
          <ac:grpSpMkLst>
            <pc:docMk/>
            <pc:sldMk cId="4209033258" sldId="284"/>
            <ac:grpSpMk id="27" creationId="{33BB6494-C0DE-4C8E-AB47-BFBDE556F418}"/>
          </ac:grpSpMkLst>
        </pc:grpChg>
        <pc:picChg chg="add mod ord">
          <ac:chgData name="MONTANARI Filippo" userId="d941cd71-2c2c-4e67-9434-6aee5a113e92" providerId="ADAL" clId="{03CECFBE-FFBC-45A2-A31C-74EFC9D55DC6}" dt="2020-06-04T15:54:13.903" v="5751" actId="164"/>
          <ac:picMkLst>
            <pc:docMk/>
            <pc:sldMk cId="4209033258" sldId="284"/>
            <ac:picMk id="2" creationId="{DCAC024F-3B07-44D0-8895-5E6CE45A1324}"/>
          </ac:picMkLst>
        </pc:picChg>
        <pc:picChg chg="del">
          <ac:chgData name="MONTANARI Filippo" userId="d941cd71-2c2c-4e67-9434-6aee5a113e92" providerId="ADAL" clId="{03CECFBE-FFBC-45A2-A31C-74EFC9D55DC6}" dt="2020-06-04T16:01:49.535" v="5844" actId="478"/>
          <ac:picMkLst>
            <pc:docMk/>
            <pc:sldMk cId="4209033258" sldId="284"/>
            <ac:picMk id="9" creationId="{DD9C6F71-DA12-44E5-9B6A-8AD5A460BB1E}"/>
          </ac:picMkLst>
        </pc:picChg>
        <pc:picChg chg="del">
          <ac:chgData name="MONTANARI Filippo" userId="d941cd71-2c2c-4e67-9434-6aee5a113e92" providerId="ADAL" clId="{03CECFBE-FFBC-45A2-A31C-74EFC9D55DC6}" dt="2020-06-04T15:51:54.131" v="5690" actId="478"/>
          <ac:picMkLst>
            <pc:docMk/>
            <pc:sldMk cId="4209033258" sldId="284"/>
            <ac:picMk id="17" creationId="{17B8A759-F1AC-4E2D-BFAD-0F241B0DA1B3}"/>
          </ac:picMkLst>
        </pc:picChg>
      </pc:sldChg>
      <pc:sldChg chg="addSp delSp modSp add ord">
        <pc:chgData name="MONTANARI Filippo" userId="d941cd71-2c2c-4e67-9434-6aee5a113e92" providerId="ADAL" clId="{03CECFBE-FFBC-45A2-A31C-74EFC9D55DC6}" dt="2020-06-04T19:36:21.163" v="8688" actId="1036"/>
        <pc:sldMkLst>
          <pc:docMk/>
          <pc:sldMk cId="1214454120" sldId="285"/>
        </pc:sldMkLst>
        <pc:spChg chg="mod">
          <ac:chgData name="MONTANARI Filippo" userId="d941cd71-2c2c-4e67-9434-6aee5a113e92" providerId="ADAL" clId="{03CECFBE-FFBC-45A2-A31C-74EFC9D55DC6}" dt="2020-06-04T16:16:24.956" v="6104" actId="20577"/>
          <ac:spMkLst>
            <pc:docMk/>
            <pc:sldMk cId="1214454120" sldId="285"/>
            <ac:spMk id="7" creationId="{FEE06EB9-CF13-4620-8708-F7583754CC83}"/>
          </ac:spMkLst>
        </pc:spChg>
        <pc:spChg chg="del">
          <ac:chgData name="MONTANARI Filippo" userId="d941cd71-2c2c-4e67-9434-6aee5a113e92" providerId="ADAL" clId="{03CECFBE-FFBC-45A2-A31C-74EFC9D55DC6}" dt="2020-06-04T16:02:31.240" v="5859" actId="478"/>
          <ac:spMkLst>
            <pc:docMk/>
            <pc:sldMk cId="1214454120" sldId="285"/>
            <ac:spMk id="20" creationId="{DC01337A-44C0-436E-9C48-E22CE3E488E3}"/>
          </ac:spMkLst>
        </pc:spChg>
        <pc:spChg chg="del">
          <ac:chgData name="MONTANARI Filippo" userId="d941cd71-2c2c-4e67-9434-6aee5a113e92" providerId="ADAL" clId="{03CECFBE-FFBC-45A2-A31C-74EFC9D55DC6}" dt="2020-06-04T16:02:25.499" v="5857" actId="478"/>
          <ac:spMkLst>
            <pc:docMk/>
            <pc:sldMk cId="1214454120" sldId="285"/>
            <ac:spMk id="21" creationId="{84DE3DB1-7FFB-4375-B9AF-F2C5F774B7F9}"/>
          </ac:spMkLst>
        </pc:spChg>
        <pc:spChg chg="del">
          <ac:chgData name="MONTANARI Filippo" userId="d941cd71-2c2c-4e67-9434-6aee5a113e92" providerId="ADAL" clId="{03CECFBE-FFBC-45A2-A31C-74EFC9D55DC6}" dt="2020-06-04T16:02:38.323" v="5864" actId="478"/>
          <ac:spMkLst>
            <pc:docMk/>
            <pc:sldMk cId="1214454120" sldId="285"/>
            <ac:spMk id="22" creationId="{F9E8D49C-633E-4285-8EE4-F31413FC168C}"/>
          </ac:spMkLst>
        </pc:spChg>
        <pc:spChg chg="mod">
          <ac:chgData name="MONTANARI Filippo" userId="d941cd71-2c2c-4e67-9434-6aee5a113e92" providerId="ADAL" clId="{03CECFBE-FFBC-45A2-A31C-74EFC9D55DC6}" dt="2020-06-04T16:04:32.579" v="5879" actId="1036"/>
          <ac:spMkLst>
            <pc:docMk/>
            <pc:sldMk cId="1214454120" sldId="285"/>
            <ac:spMk id="23" creationId="{0F6A0C36-0043-4552-B38A-F9E92CE948B1}"/>
          </ac:spMkLst>
        </pc:spChg>
        <pc:spChg chg="del">
          <ac:chgData name="MONTANARI Filippo" userId="d941cd71-2c2c-4e67-9434-6aee5a113e92" providerId="ADAL" clId="{03CECFBE-FFBC-45A2-A31C-74EFC9D55DC6}" dt="2020-06-04T16:02:27.899" v="5858" actId="478"/>
          <ac:spMkLst>
            <pc:docMk/>
            <pc:sldMk cId="1214454120" sldId="285"/>
            <ac:spMk id="24" creationId="{8E2BC225-8EC2-41C8-A78D-1BA4A694F6E3}"/>
          </ac:spMkLst>
        </pc:spChg>
        <pc:spChg chg="del">
          <ac:chgData name="MONTANARI Filippo" userId="d941cd71-2c2c-4e67-9434-6aee5a113e92" providerId="ADAL" clId="{03CECFBE-FFBC-45A2-A31C-74EFC9D55DC6}" dt="2020-06-04T16:02:22.388" v="5854" actId="478"/>
          <ac:spMkLst>
            <pc:docMk/>
            <pc:sldMk cId="1214454120" sldId="285"/>
            <ac:spMk id="25" creationId="{591CEB23-1475-48F7-85C6-3AF6DB0406E1}"/>
          </ac:spMkLst>
        </pc:spChg>
        <pc:spChg chg="del">
          <ac:chgData name="MONTANARI Filippo" userId="d941cd71-2c2c-4e67-9434-6aee5a113e92" providerId="ADAL" clId="{03CECFBE-FFBC-45A2-A31C-74EFC9D55DC6}" dt="2020-06-04T16:02:35.621" v="5861" actId="478"/>
          <ac:spMkLst>
            <pc:docMk/>
            <pc:sldMk cId="1214454120" sldId="285"/>
            <ac:spMk id="26" creationId="{0F12D7E6-0A44-4E93-AE39-F1831811E55B}"/>
          </ac:spMkLst>
        </pc:spChg>
        <pc:spChg chg="mod">
          <ac:chgData name="MONTANARI Filippo" userId="d941cd71-2c2c-4e67-9434-6aee5a113e92" providerId="ADAL" clId="{03CECFBE-FFBC-45A2-A31C-74EFC9D55DC6}" dt="2020-06-04T16:02:16.082" v="5851" actId="20577"/>
          <ac:spMkLst>
            <pc:docMk/>
            <pc:sldMk cId="1214454120" sldId="285"/>
            <ac:spMk id="28" creationId="{431FE6F1-42DC-4EB5-9885-9595E00909FC}"/>
          </ac:spMkLst>
        </pc:spChg>
        <pc:spChg chg="mod">
          <ac:chgData name="MONTANARI Filippo" userId="d941cd71-2c2c-4e67-9434-6aee5a113e92" providerId="ADAL" clId="{03CECFBE-FFBC-45A2-A31C-74EFC9D55DC6}" dt="2020-06-04T16:06:59.560" v="5930" actId="1076"/>
          <ac:spMkLst>
            <pc:docMk/>
            <pc:sldMk cId="1214454120" sldId="285"/>
            <ac:spMk id="31" creationId="{6116950C-E806-4EB0-9780-10B8B23B5BE3}"/>
          </ac:spMkLst>
        </pc:spChg>
        <pc:spChg chg="mod">
          <ac:chgData name="MONTANARI Filippo" userId="d941cd71-2c2c-4e67-9434-6aee5a113e92" providerId="ADAL" clId="{03CECFBE-FFBC-45A2-A31C-74EFC9D55DC6}" dt="2020-06-04T17:21:28.252" v="8501" actId="20577"/>
          <ac:spMkLst>
            <pc:docMk/>
            <pc:sldMk cId="1214454120" sldId="285"/>
            <ac:spMk id="32" creationId="{BB617216-F416-43AA-AA87-A95EC4F5B10D}"/>
          </ac:spMkLst>
        </pc:spChg>
        <pc:spChg chg="mod">
          <ac:chgData name="MONTANARI Filippo" userId="d941cd71-2c2c-4e67-9434-6aee5a113e92" providerId="ADAL" clId="{03CECFBE-FFBC-45A2-A31C-74EFC9D55DC6}" dt="2020-06-04T16:16:16.397" v="6087" actId="1037"/>
          <ac:spMkLst>
            <pc:docMk/>
            <pc:sldMk cId="1214454120" sldId="285"/>
            <ac:spMk id="34" creationId="{07D83BCC-4592-463E-BC2F-840C893A677E}"/>
          </ac:spMkLst>
        </pc:spChg>
        <pc:spChg chg="mod">
          <ac:chgData name="MONTANARI Filippo" userId="d941cd71-2c2c-4e67-9434-6aee5a113e92" providerId="ADAL" clId="{03CECFBE-FFBC-45A2-A31C-74EFC9D55DC6}" dt="2020-06-04T16:16:16.397" v="6087" actId="1037"/>
          <ac:spMkLst>
            <pc:docMk/>
            <pc:sldMk cId="1214454120" sldId="285"/>
            <ac:spMk id="35" creationId="{1A7F8290-BA9F-4A24-829B-78A6C46A04C1}"/>
          </ac:spMkLst>
        </pc:spChg>
        <pc:grpChg chg="add del mod ord">
          <ac:chgData name="MONTANARI Filippo" userId="d941cd71-2c2c-4e67-9434-6aee5a113e92" providerId="ADAL" clId="{03CECFBE-FFBC-45A2-A31C-74EFC9D55DC6}" dt="2020-06-04T16:16:11.022" v="6065" actId="1076"/>
          <ac:grpSpMkLst>
            <pc:docMk/>
            <pc:sldMk cId="1214454120" sldId="285"/>
            <ac:grpSpMk id="27" creationId="{33BB6494-C0DE-4C8E-AB47-BFBDE556F418}"/>
          </ac:grpSpMkLst>
        </pc:grpChg>
        <pc:grpChg chg="add mod">
          <ac:chgData name="MONTANARI Filippo" userId="d941cd71-2c2c-4e67-9434-6aee5a113e92" providerId="ADAL" clId="{03CECFBE-FFBC-45A2-A31C-74EFC9D55DC6}" dt="2020-06-04T16:16:21.959" v="6102" actId="1036"/>
          <ac:grpSpMkLst>
            <pc:docMk/>
            <pc:sldMk cId="1214454120" sldId="285"/>
            <ac:grpSpMk id="30" creationId="{BD2F5AEE-BBAA-4D0C-8325-D2D108AE8CB5}"/>
          </ac:grpSpMkLst>
        </pc:grpChg>
        <pc:grpChg chg="add mod">
          <ac:chgData name="MONTANARI Filippo" userId="d941cd71-2c2c-4e67-9434-6aee5a113e92" providerId="ADAL" clId="{03CECFBE-FFBC-45A2-A31C-74EFC9D55DC6}" dt="2020-06-04T16:06:20.748" v="5920" actId="1076"/>
          <ac:grpSpMkLst>
            <pc:docMk/>
            <pc:sldMk cId="1214454120" sldId="285"/>
            <ac:grpSpMk id="33" creationId="{2CC21B82-B359-40B6-99E2-B17889B4D206}"/>
          </ac:grpSpMkLst>
        </pc:grpChg>
        <pc:picChg chg="mod">
          <ac:chgData name="MONTANARI Filippo" userId="d941cd71-2c2c-4e67-9434-6aee5a113e92" providerId="ADAL" clId="{03CECFBE-FFBC-45A2-A31C-74EFC9D55DC6}" dt="2020-06-04T19:36:21.163" v="8688" actId="1036"/>
          <ac:picMkLst>
            <pc:docMk/>
            <pc:sldMk cId="1214454120" sldId="285"/>
            <ac:picMk id="2" creationId="{453C6FDC-6205-45B0-89CD-A1F1947B5B0A}"/>
          </ac:picMkLst>
        </pc:picChg>
        <pc:picChg chg="del mod">
          <ac:chgData name="MONTANARI Filippo" userId="d941cd71-2c2c-4e67-9434-6aee5a113e92" providerId="ADAL" clId="{03CECFBE-FFBC-45A2-A31C-74EFC9D55DC6}" dt="2020-06-04T16:15:55.792" v="6060" actId="478"/>
          <ac:picMkLst>
            <pc:docMk/>
            <pc:sldMk cId="1214454120" sldId="285"/>
            <ac:picMk id="2" creationId="{6FCE7D27-94B5-4FE2-B65D-6F6DF9B5BBAF}"/>
          </ac:picMkLst>
        </pc:picChg>
        <pc:picChg chg="add del mod">
          <ac:chgData name="MONTANARI Filippo" userId="d941cd71-2c2c-4e67-9434-6aee5a113e92" providerId="ADAL" clId="{03CECFBE-FFBC-45A2-A31C-74EFC9D55DC6}" dt="2020-06-04T16:03:49.851" v="5870" actId="478"/>
          <ac:picMkLst>
            <pc:docMk/>
            <pc:sldMk cId="1214454120" sldId="285"/>
            <ac:picMk id="3" creationId="{9DDACEA4-E289-484B-962D-C75329E79193}"/>
          </ac:picMkLst>
        </pc:picChg>
        <pc:picChg chg="add mod ord">
          <ac:chgData name="MONTANARI Filippo" userId="d941cd71-2c2c-4e67-9434-6aee5a113e92" providerId="ADAL" clId="{03CECFBE-FFBC-45A2-A31C-74EFC9D55DC6}" dt="2020-06-04T16:16:05.633" v="6064" actId="1076"/>
          <ac:picMkLst>
            <pc:docMk/>
            <pc:sldMk cId="1214454120" sldId="285"/>
            <ac:picMk id="4" creationId="{6BB664C3-3966-46D8-A420-FEA3A9935B6E}"/>
          </ac:picMkLst>
        </pc:picChg>
        <pc:picChg chg="del">
          <ac:chgData name="MONTANARI Filippo" userId="d941cd71-2c2c-4e67-9434-6aee5a113e92" providerId="ADAL" clId="{03CECFBE-FFBC-45A2-A31C-74EFC9D55DC6}" dt="2020-06-04T16:02:19.817" v="5853" actId="478"/>
          <ac:picMkLst>
            <pc:docMk/>
            <pc:sldMk cId="1214454120" sldId="285"/>
            <ac:picMk id="17" creationId="{17B8A759-F1AC-4E2D-BFAD-0F241B0DA1B3}"/>
          </ac:picMkLst>
        </pc:picChg>
      </pc:sldChg>
      <pc:sldChg chg="addSp delSp modSp add">
        <pc:chgData name="MONTANARI Filippo" userId="d941cd71-2c2c-4e67-9434-6aee5a113e92" providerId="ADAL" clId="{03CECFBE-FFBC-45A2-A31C-74EFC9D55DC6}" dt="2020-06-04T20:11:00.696" v="8693" actId="1076"/>
        <pc:sldMkLst>
          <pc:docMk/>
          <pc:sldMk cId="3421177496" sldId="286"/>
        </pc:sldMkLst>
        <pc:spChg chg="del">
          <ac:chgData name="MONTANARI Filippo" userId="d941cd71-2c2c-4e67-9434-6aee5a113e92" providerId="ADAL" clId="{03CECFBE-FFBC-45A2-A31C-74EFC9D55DC6}" dt="2020-06-04T16:18:24.149" v="6119" actId="478"/>
          <ac:spMkLst>
            <pc:docMk/>
            <pc:sldMk cId="3421177496" sldId="286"/>
            <ac:spMk id="17" creationId="{ADFAD529-DFB9-4408-B688-085D698B5015}"/>
          </ac:spMkLst>
        </pc:spChg>
        <pc:spChg chg="add del mod">
          <ac:chgData name="MONTANARI Filippo" userId="d941cd71-2c2c-4e67-9434-6aee5a113e92" providerId="ADAL" clId="{03CECFBE-FFBC-45A2-A31C-74EFC9D55DC6}" dt="2020-06-04T16:26:31.034" v="6193" actId="478"/>
          <ac:spMkLst>
            <pc:docMk/>
            <pc:sldMk cId="3421177496" sldId="286"/>
            <ac:spMk id="19" creationId="{2B9463F9-1DB8-4845-A2FA-329B9D4B49C0}"/>
          </ac:spMkLst>
        </pc:spChg>
        <pc:spChg chg="add mod">
          <ac:chgData name="MONTANARI Filippo" userId="d941cd71-2c2c-4e67-9434-6aee5a113e92" providerId="ADAL" clId="{03CECFBE-FFBC-45A2-A31C-74EFC9D55DC6}" dt="2020-06-04T16:52:51.730" v="7746" actId="14100"/>
          <ac:spMkLst>
            <pc:docMk/>
            <pc:sldMk cId="3421177496" sldId="286"/>
            <ac:spMk id="23" creationId="{A42ADB2D-3421-4DAE-836B-BA6C37D46C2D}"/>
          </ac:spMkLst>
        </pc:spChg>
        <pc:spChg chg="add mod">
          <ac:chgData name="MONTANARI Filippo" userId="d941cd71-2c2c-4e67-9434-6aee5a113e92" providerId="ADAL" clId="{03CECFBE-FFBC-45A2-A31C-74EFC9D55DC6}" dt="2020-06-04T20:06:32.341" v="8692" actId="20577"/>
          <ac:spMkLst>
            <pc:docMk/>
            <pc:sldMk cId="3421177496" sldId="286"/>
            <ac:spMk id="24" creationId="{A7829C92-0816-4653-A5FB-009CA80AD3A7}"/>
          </ac:spMkLst>
        </pc:spChg>
        <pc:spChg chg="del">
          <ac:chgData name="MONTANARI Filippo" userId="d941cd71-2c2c-4e67-9434-6aee5a113e92" providerId="ADAL" clId="{03CECFBE-FFBC-45A2-A31C-74EFC9D55DC6}" dt="2020-06-04T16:31:50.038" v="6565" actId="478"/>
          <ac:spMkLst>
            <pc:docMk/>
            <pc:sldMk cId="3421177496" sldId="286"/>
            <ac:spMk id="26" creationId="{6A65934D-C520-490A-ABF5-B1E71026ED80}"/>
          </ac:spMkLst>
        </pc:spChg>
        <pc:spChg chg="del">
          <ac:chgData name="MONTANARI Filippo" userId="d941cd71-2c2c-4e67-9434-6aee5a113e92" providerId="ADAL" clId="{03CECFBE-FFBC-45A2-A31C-74EFC9D55DC6}" dt="2020-06-04T16:31:48.767" v="6564" actId="478"/>
          <ac:spMkLst>
            <pc:docMk/>
            <pc:sldMk cId="3421177496" sldId="286"/>
            <ac:spMk id="27" creationId="{CD6E5555-F0F2-42D1-B247-D397D1982595}"/>
          </ac:spMkLst>
        </pc:spChg>
        <pc:spChg chg="del">
          <ac:chgData name="MONTANARI Filippo" userId="d941cd71-2c2c-4e67-9434-6aee5a113e92" providerId="ADAL" clId="{03CECFBE-FFBC-45A2-A31C-74EFC9D55DC6}" dt="2020-06-04T16:31:47.486" v="6563" actId="478"/>
          <ac:spMkLst>
            <pc:docMk/>
            <pc:sldMk cId="3421177496" sldId="286"/>
            <ac:spMk id="29" creationId="{3603A305-440A-4C08-B5B9-2AC2565B76BB}"/>
          </ac:spMkLst>
        </pc:spChg>
        <pc:spChg chg="del">
          <ac:chgData name="MONTANARI Filippo" userId="d941cd71-2c2c-4e67-9434-6aee5a113e92" providerId="ADAL" clId="{03CECFBE-FFBC-45A2-A31C-74EFC9D55DC6}" dt="2020-06-04T16:31:42.690" v="6560" actId="478"/>
          <ac:spMkLst>
            <pc:docMk/>
            <pc:sldMk cId="3421177496" sldId="286"/>
            <ac:spMk id="30" creationId="{82BB58EC-6D12-4459-9FCA-E2927CE2E41B}"/>
          </ac:spMkLst>
        </pc:spChg>
        <pc:spChg chg="del topLvl">
          <ac:chgData name="MONTANARI Filippo" userId="d941cd71-2c2c-4e67-9434-6aee5a113e92" providerId="ADAL" clId="{03CECFBE-FFBC-45A2-A31C-74EFC9D55DC6}" dt="2020-06-04T16:31:55.289" v="6566" actId="478"/>
          <ac:spMkLst>
            <pc:docMk/>
            <pc:sldMk cId="3421177496" sldId="286"/>
            <ac:spMk id="31" creationId="{AE371C03-5B71-4F85-A670-576B3C3839B2}"/>
          </ac:spMkLst>
        </pc:spChg>
        <pc:grpChg chg="add mod">
          <ac:chgData name="MONTANARI Filippo" userId="d941cd71-2c2c-4e67-9434-6aee5a113e92" providerId="ADAL" clId="{03CECFBE-FFBC-45A2-A31C-74EFC9D55DC6}" dt="2020-06-04T16:32:19.935" v="6578" actId="164"/>
          <ac:grpSpMkLst>
            <pc:docMk/>
            <pc:sldMk cId="3421177496" sldId="286"/>
            <ac:grpSpMk id="22" creationId="{F737B29C-47C9-4452-AAEB-1582AE08665C}"/>
          </ac:grpSpMkLst>
        </pc:grpChg>
        <pc:grpChg chg="add del">
          <ac:chgData name="MONTANARI Filippo" userId="d941cd71-2c2c-4e67-9434-6aee5a113e92" providerId="ADAL" clId="{03CECFBE-FFBC-45A2-A31C-74EFC9D55DC6}" dt="2020-06-04T16:31:55.289" v="6566" actId="478"/>
          <ac:grpSpMkLst>
            <pc:docMk/>
            <pc:sldMk cId="3421177496" sldId="286"/>
            <ac:grpSpMk id="25" creationId="{FBDCA72A-A186-4D58-B4E1-FD33320BBAE4}"/>
          </ac:grpSpMkLst>
        </pc:grpChg>
        <pc:grpChg chg="add mod">
          <ac:chgData name="MONTANARI Filippo" userId="d941cd71-2c2c-4e67-9434-6aee5a113e92" providerId="ADAL" clId="{03CECFBE-FFBC-45A2-A31C-74EFC9D55DC6}" dt="2020-06-04T16:32:23.067" v="6579" actId="1076"/>
          <ac:grpSpMkLst>
            <pc:docMk/>
            <pc:sldMk cId="3421177496" sldId="286"/>
            <ac:grpSpMk id="32" creationId="{12BEDCC5-3556-47F2-9EEE-7A30DBF2606E}"/>
          </ac:grpSpMkLst>
        </pc:grpChg>
        <pc:picChg chg="mod">
          <ac:chgData name="MONTANARI Filippo" userId="d941cd71-2c2c-4e67-9434-6aee5a113e92" providerId="ADAL" clId="{03CECFBE-FFBC-45A2-A31C-74EFC9D55DC6}" dt="2020-06-04T20:11:00.696" v="8693" actId="1076"/>
          <ac:picMkLst>
            <pc:docMk/>
            <pc:sldMk cId="3421177496" sldId="286"/>
            <ac:picMk id="2" creationId="{03ACF9A4-288D-4F42-B88B-3787005F2DD3}"/>
          </ac:picMkLst>
        </pc:picChg>
        <pc:picChg chg="add del mod">
          <ac:chgData name="MONTANARI Filippo" userId="d941cd71-2c2c-4e67-9434-6aee5a113e92" providerId="ADAL" clId="{03CECFBE-FFBC-45A2-A31C-74EFC9D55DC6}" dt="2020-06-04T16:19:23.615" v="6129" actId="478"/>
          <ac:picMkLst>
            <pc:docMk/>
            <pc:sldMk cId="3421177496" sldId="286"/>
            <ac:picMk id="2" creationId="{E9B9B8B6-CF76-460A-98BA-B75243BFBC22}"/>
          </ac:picMkLst>
        </pc:picChg>
        <pc:picChg chg="add del mod">
          <ac:chgData name="MONTANARI Filippo" userId="d941cd71-2c2c-4e67-9434-6aee5a113e92" providerId="ADAL" clId="{03CECFBE-FFBC-45A2-A31C-74EFC9D55DC6}" dt="2020-06-04T16:20:14" v="6135" actId="478"/>
          <ac:picMkLst>
            <pc:docMk/>
            <pc:sldMk cId="3421177496" sldId="286"/>
            <ac:picMk id="3" creationId="{317D07D1-13DC-4265-9F79-78694322FBDD}"/>
          </ac:picMkLst>
        </pc:picChg>
        <pc:picChg chg="del mod modCrop">
          <ac:chgData name="MONTANARI Filippo" userId="d941cd71-2c2c-4e67-9434-6aee5a113e92" providerId="ADAL" clId="{03CECFBE-FFBC-45A2-A31C-74EFC9D55DC6}" dt="2020-06-04T16:22:16.084" v="6148" actId="478"/>
          <ac:picMkLst>
            <pc:docMk/>
            <pc:sldMk cId="3421177496" sldId="286"/>
            <ac:picMk id="4" creationId="{AC44342A-16CA-4443-B3A1-29147E938300}"/>
          </ac:picMkLst>
        </pc:picChg>
        <pc:picChg chg="add del mod modCrop">
          <ac:chgData name="MONTANARI Filippo" userId="d941cd71-2c2c-4e67-9434-6aee5a113e92" providerId="ADAL" clId="{03CECFBE-FFBC-45A2-A31C-74EFC9D55DC6}" dt="2020-06-04T16:22:19.871" v="6152" actId="478"/>
          <ac:picMkLst>
            <pc:docMk/>
            <pc:sldMk cId="3421177496" sldId="286"/>
            <ac:picMk id="10" creationId="{7C75AEB3-698D-4974-ADF2-482D54375845}"/>
          </ac:picMkLst>
        </pc:picChg>
        <pc:picChg chg="add mod modCrop">
          <ac:chgData name="MONTANARI Filippo" userId="d941cd71-2c2c-4e67-9434-6aee5a113e92" providerId="ADAL" clId="{03CECFBE-FFBC-45A2-A31C-74EFC9D55DC6}" dt="2020-06-04T16:52:53.628" v="7755" actId="1036"/>
          <ac:picMkLst>
            <pc:docMk/>
            <pc:sldMk cId="3421177496" sldId="286"/>
            <ac:picMk id="12" creationId="{9A3E8E20-9906-4F4B-BB28-36A815F06C37}"/>
          </ac:picMkLst>
        </pc:picChg>
        <pc:picChg chg="add mod modCrop">
          <ac:chgData name="MONTANARI Filippo" userId="d941cd71-2c2c-4e67-9434-6aee5a113e92" providerId="ADAL" clId="{03CECFBE-FFBC-45A2-A31C-74EFC9D55DC6}" dt="2020-06-04T16:52:20.553" v="7676" actId="1035"/>
          <ac:picMkLst>
            <pc:docMk/>
            <pc:sldMk cId="3421177496" sldId="286"/>
            <ac:picMk id="18" creationId="{276A0E01-DBED-48CC-A2AF-7E1329DD5CCC}"/>
          </ac:picMkLst>
        </pc:picChg>
        <pc:picChg chg="add mod modCrop">
          <ac:chgData name="MONTANARI Filippo" userId="d941cd71-2c2c-4e67-9434-6aee5a113e92" providerId="ADAL" clId="{03CECFBE-FFBC-45A2-A31C-74EFC9D55DC6}" dt="2020-06-04T16:32:16.070" v="6577" actId="1037"/>
          <ac:picMkLst>
            <pc:docMk/>
            <pc:sldMk cId="3421177496" sldId="286"/>
            <ac:picMk id="20" creationId="{865F37E7-C064-4352-AE52-01434BB0AAE3}"/>
          </ac:picMkLst>
        </pc:picChg>
        <pc:picChg chg="add mod modCrop">
          <ac:chgData name="MONTANARI Filippo" userId="d941cd71-2c2c-4e67-9434-6aee5a113e92" providerId="ADAL" clId="{03CECFBE-FFBC-45A2-A31C-74EFC9D55DC6}" dt="2020-06-04T16:26:07.316" v="6186" actId="164"/>
          <ac:picMkLst>
            <pc:docMk/>
            <pc:sldMk cId="3421177496" sldId="286"/>
            <ac:picMk id="21" creationId="{DF1511D8-9E47-4DF8-A881-4CB5E82B393F}"/>
          </ac:picMkLst>
        </pc:picChg>
        <pc:picChg chg="mod topLvl modCrop">
          <ac:chgData name="MONTANARI Filippo" userId="d941cd71-2c2c-4e67-9434-6aee5a113e92" providerId="ADAL" clId="{03CECFBE-FFBC-45A2-A31C-74EFC9D55DC6}" dt="2020-06-04T16:32:19.935" v="6578" actId="164"/>
          <ac:picMkLst>
            <pc:docMk/>
            <pc:sldMk cId="3421177496" sldId="286"/>
            <ac:picMk id="28" creationId="{3D79A927-D7C3-427C-9396-4FBD6660FD4F}"/>
          </ac:picMkLst>
        </pc:picChg>
        <pc:picChg chg="add mod">
          <ac:chgData name="MONTANARI Filippo" userId="d941cd71-2c2c-4e67-9434-6aee5a113e92" providerId="ADAL" clId="{03CECFBE-FFBC-45A2-A31C-74EFC9D55DC6}" dt="2020-06-04T16:52:57.693" v="7802" actId="1037"/>
          <ac:picMkLst>
            <pc:docMk/>
            <pc:sldMk cId="3421177496" sldId="286"/>
            <ac:picMk id="33" creationId="{05B55FDB-4178-4724-9C6F-0AE6F7FBAD58}"/>
          </ac:picMkLst>
        </pc:picChg>
      </pc:sldChg>
      <pc:sldChg chg="delSp modSp add del setBg delDesignElem">
        <pc:chgData name="MONTANARI Filippo" userId="d941cd71-2c2c-4e67-9434-6aee5a113e92" providerId="ADAL" clId="{03CECFBE-FFBC-45A2-A31C-74EFC9D55DC6}" dt="2020-06-04T20:12:26.673" v="8740" actId="2696"/>
        <pc:sldMkLst>
          <pc:docMk/>
          <pc:sldMk cId="3948689326" sldId="287"/>
        </pc:sldMkLst>
        <pc:spChg chg="mod">
          <ac:chgData name="MONTANARI Filippo" userId="d941cd71-2c2c-4e67-9434-6aee5a113e92" providerId="ADAL" clId="{03CECFBE-FFBC-45A2-A31C-74EFC9D55DC6}" dt="2020-06-04T20:11:27.855" v="8723" actId="20577"/>
          <ac:spMkLst>
            <pc:docMk/>
            <pc:sldMk cId="3948689326" sldId="287"/>
            <ac:spMk id="2" creationId="{703B3A78-E768-41E9-A53E-FA6DAC66F841}"/>
          </ac:spMkLst>
        </pc:spChg>
        <pc:spChg chg="del">
          <ac:chgData name="MONTANARI Filippo" userId="d941cd71-2c2c-4e67-9434-6aee5a113e92" providerId="ADAL" clId="{03CECFBE-FFBC-45A2-A31C-74EFC9D55DC6}" dt="2020-06-04T20:11:30.861" v="8724" actId="478"/>
          <ac:spMkLst>
            <pc:docMk/>
            <pc:sldMk cId="3948689326" sldId="287"/>
            <ac:spMk id="3" creationId="{5C25AA38-8405-4108-BFEE-7E1436B17ABE}"/>
          </ac:spMkLst>
        </pc:spChg>
        <pc:spChg chg="del">
          <ac:chgData name="MONTANARI Filippo" userId="d941cd71-2c2c-4e67-9434-6aee5a113e92" providerId="ADAL" clId="{03CECFBE-FFBC-45A2-A31C-74EFC9D55DC6}" dt="2020-06-04T20:11:32.428" v="8725" actId="478"/>
          <ac:spMkLst>
            <pc:docMk/>
            <pc:sldMk cId="3948689326" sldId="287"/>
            <ac:spMk id="5" creationId="{5799A4B0-226F-451E-A6CB-4F0965EFF4B7}"/>
          </ac:spMkLst>
        </pc:spChg>
        <pc:spChg chg="del">
          <ac:chgData name="MONTANARI Filippo" userId="d941cd71-2c2c-4e67-9434-6aee5a113e92" providerId="ADAL" clId="{03CECFBE-FFBC-45A2-A31C-74EFC9D55DC6}" dt="2020-06-04T20:11:18.137" v="8695"/>
          <ac:spMkLst>
            <pc:docMk/>
            <pc:sldMk cId="3948689326" sldId="287"/>
            <ac:spMk id="66" creationId="{16F9E488-0718-4E1E-9D12-26779F606252}"/>
          </ac:spMkLst>
        </pc:spChg>
        <pc:spChg chg="del">
          <ac:chgData name="MONTANARI Filippo" userId="d941cd71-2c2c-4e67-9434-6aee5a113e92" providerId="ADAL" clId="{03CECFBE-FFBC-45A2-A31C-74EFC9D55DC6}" dt="2020-06-04T20:11:18.137" v="8695"/>
          <ac:spMkLst>
            <pc:docMk/>
            <pc:sldMk cId="3948689326" sldId="287"/>
            <ac:spMk id="67" creationId="{D20AEB5B-DFC7-42B4-9FAA-6B95E01D0FCE}"/>
          </ac:spMkLst>
        </pc:spChg>
        <pc:grpChg chg="del">
          <ac:chgData name="MONTANARI Filippo" userId="d941cd71-2c2c-4e67-9434-6aee5a113e92" providerId="ADAL" clId="{03CECFBE-FFBC-45A2-A31C-74EFC9D55DC6}" dt="2020-06-04T20:11:18.137" v="8695"/>
          <ac:grpSpMkLst>
            <pc:docMk/>
            <pc:sldMk cId="3948689326" sldId="287"/>
            <ac:grpSpMk id="73" creationId="{64B93721-934F-4F1E-A868-0B2BA110D3B5}"/>
          </ac:grpSpMkLst>
        </pc:grpChg>
      </pc:sldChg>
      <pc:sldChg chg="addSp delSp modSp add ord delAnim">
        <pc:chgData name="MONTANARI Filippo" userId="d941cd71-2c2c-4e67-9434-6aee5a113e92" providerId="ADAL" clId="{03CECFBE-FFBC-45A2-A31C-74EFC9D55DC6}" dt="2020-06-04T20:13:48.261" v="8768" actId="1076"/>
        <pc:sldMkLst>
          <pc:docMk/>
          <pc:sldMk cId="3916093155" sldId="288"/>
        </pc:sldMkLst>
        <pc:spChg chg="del">
          <ac:chgData name="MONTANARI Filippo" userId="d941cd71-2c2c-4e67-9434-6aee5a113e92" providerId="ADAL" clId="{03CECFBE-FFBC-45A2-A31C-74EFC9D55DC6}" dt="2020-06-04T20:11:55.670" v="8728" actId="478"/>
          <ac:spMkLst>
            <pc:docMk/>
            <pc:sldMk cId="3916093155" sldId="288"/>
            <ac:spMk id="2" creationId="{703B3A78-E768-41E9-A53E-FA6DAC66F841}"/>
          </ac:spMkLst>
        </pc:spChg>
        <pc:spChg chg="del">
          <ac:chgData name="MONTANARI Filippo" userId="d941cd71-2c2c-4e67-9434-6aee5a113e92" providerId="ADAL" clId="{03CECFBE-FFBC-45A2-A31C-74EFC9D55DC6}" dt="2020-06-04T20:12:00.375" v="8731" actId="478"/>
          <ac:spMkLst>
            <pc:docMk/>
            <pc:sldMk cId="3916093155" sldId="288"/>
            <ac:spMk id="3" creationId="{97EC6692-C1B8-4A07-ABE2-B92C57043D55}"/>
          </ac:spMkLst>
        </pc:spChg>
        <pc:spChg chg="del">
          <ac:chgData name="MONTANARI Filippo" userId="d941cd71-2c2c-4e67-9434-6aee5a113e92" providerId="ADAL" clId="{03CECFBE-FFBC-45A2-A31C-74EFC9D55DC6}" dt="2020-06-04T20:11:59.344" v="8730" actId="478"/>
          <ac:spMkLst>
            <pc:docMk/>
            <pc:sldMk cId="3916093155" sldId="288"/>
            <ac:spMk id="5" creationId="{5799A4B0-226F-451E-A6CB-4F0965EFF4B7}"/>
          </ac:spMkLst>
        </pc:spChg>
        <pc:spChg chg="add del mod">
          <ac:chgData name="MONTANARI Filippo" userId="d941cd71-2c2c-4e67-9434-6aee5a113e92" providerId="ADAL" clId="{03CECFBE-FFBC-45A2-A31C-74EFC9D55DC6}" dt="2020-06-04T20:11:58.152" v="8729" actId="478"/>
          <ac:spMkLst>
            <pc:docMk/>
            <pc:sldMk cId="3916093155" sldId="288"/>
            <ac:spMk id="8" creationId="{E0D2831B-9EE7-4FE7-88A0-A163028CDD02}"/>
          </ac:spMkLst>
        </pc:spChg>
        <pc:spChg chg="del">
          <ac:chgData name="MONTANARI Filippo" userId="d941cd71-2c2c-4e67-9434-6aee5a113e92" providerId="ADAL" clId="{03CECFBE-FFBC-45A2-A31C-74EFC9D55DC6}" dt="2020-06-04T20:12:02.203" v="8732" actId="478"/>
          <ac:spMkLst>
            <pc:docMk/>
            <pc:sldMk cId="3916093155" sldId="288"/>
            <ac:spMk id="9" creationId="{52A7DCF7-A821-4198-9930-82869BD45E00}"/>
          </ac:spMkLst>
        </pc:spChg>
        <pc:spChg chg="add mod">
          <ac:chgData name="MONTANARI Filippo" userId="d941cd71-2c2c-4e67-9434-6aee5a113e92" providerId="ADAL" clId="{03CECFBE-FFBC-45A2-A31C-74EFC9D55DC6}" dt="2020-06-04T20:12:10.248" v="8736" actId="1076"/>
          <ac:spMkLst>
            <pc:docMk/>
            <pc:sldMk cId="3916093155" sldId="288"/>
            <ac:spMk id="17" creationId="{4F9A885E-B1AA-427D-9E09-E854FA5854BA}"/>
          </ac:spMkLst>
        </pc:spChg>
        <pc:picChg chg="del">
          <ac:chgData name="MONTANARI Filippo" userId="d941cd71-2c2c-4e67-9434-6aee5a113e92" providerId="ADAL" clId="{03CECFBE-FFBC-45A2-A31C-74EFC9D55DC6}" dt="2020-06-04T20:12:13.790" v="8737" actId="478"/>
          <ac:picMkLst>
            <pc:docMk/>
            <pc:sldMk cId="3916093155" sldId="288"/>
            <ac:picMk id="6" creationId="{7BA650F7-DD3C-4A3E-88CE-1F0BA96758AF}"/>
          </ac:picMkLst>
        </pc:picChg>
        <pc:picChg chg="add mod">
          <ac:chgData name="MONTANARI Filippo" userId="d941cd71-2c2c-4e67-9434-6aee5a113e92" providerId="ADAL" clId="{03CECFBE-FFBC-45A2-A31C-74EFC9D55DC6}" dt="2020-06-04T20:13:48.261" v="8768" actId="1076"/>
          <ac:picMkLst>
            <pc:docMk/>
            <pc:sldMk cId="3916093155" sldId="288"/>
            <ac:picMk id="18" creationId="{C2CE9B37-7A1C-4D29-9DAD-989484D10E34}"/>
          </ac:picMkLst>
        </pc:picChg>
        <pc:picChg chg="add del mod">
          <ac:chgData name="MONTANARI Filippo" userId="d941cd71-2c2c-4e67-9434-6aee5a113e92" providerId="ADAL" clId="{03CECFBE-FFBC-45A2-A31C-74EFC9D55DC6}" dt="2020-06-04T20:12:39.482" v="8744" actId="478"/>
          <ac:picMkLst>
            <pc:docMk/>
            <pc:sldMk cId="3916093155" sldId="288"/>
            <ac:picMk id="19" creationId="{F55DA7EA-761D-4B9C-9CD4-B360F17F87AC}"/>
          </ac:picMkLst>
        </pc:picChg>
        <pc:picChg chg="add del mod">
          <ac:chgData name="MONTANARI Filippo" userId="d941cd71-2c2c-4e67-9434-6aee5a113e92" providerId="ADAL" clId="{03CECFBE-FFBC-45A2-A31C-74EFC9D55DC6}" dt="2020-06-04T20:12:45.957" v="8748" actId="478"/>
          <ac:picMkLst>
            <pc:docMk/>
            <pc:sldMk cId="3916093155" sldId="288"/>
            <ac:picMk id="20" creationId="{91B7D748-C00A-42FB-8F66-006224BBFA52}"/>
          </ac:picMkLst>
        </pc:picChg>
        <pc:picChg chg="add mod">
          <ac:chgData name="MONTANARI Filippo" userId="d941cd71-2c2c-4e67-9434-6aee5a113e92" providerId="ADAL" clId="{03CECFBE-FFBC-45A2-A31C-74EFC9D55DC6}" dt="2020-06-04T20:13:39.796" v="8764" actId="1076"/>
          <ac:picMkLst>
            <pc:docMk/>
            <pc:sldMk cId="3916093155" sldId="288"/>
            <ac:picMk id="21" creationId="{3A5D6F44-B615-4917-A8AA-E135013DF1BC}"/>
          </ac:picMkLst>
        </pc:picChg>
        <pc:picChg chg="add mod">
          <ac:chgData name="MONTANARI Filippo" userId="d941cd71-2c2c-4e67-9434-6aee5a113e92" providerId="ADAL" clId="{03CECFBE-FFBC-45A2-A31C-74EFC9D55DC6}" dt="2020-06-04T20:13:41.289" v="8765" actId="1076"/>
          <ac:picMkLst>
            <pc:docMk/>
            <pc:sldMk cId="3916093155" sldId="288"/>
            <ac:picMk id="22" creationId="{F7CAF6B9-BB95-44C9-9E70-F0311BDBDD78}"/>
          </ac:picMkLst>
        </pc:picChg>
        <pc:picChg chg="del mod">
          <ac:chgData name="MONTANARI Filippo" userId="d941cd71-2c2c-4e67-9434-6aee5a113e92" providerId="ADAL" clId="{03CECFBE-FFBC-45A2-A31C-74EFC9D55DC6}" dt="2020-06-04T20:13:28.609" v="8759" actId="478"/>
          <ac:picMkLst>
            <pc:docMk/>
            <pc:sldMk cId="3916093155" sldId="288"/>
            <ac:picMk id="4098" creationId="{924A3C38-D03E-48F7-80C0-9CBDD231B659}"/>
          </ac:picMkLst>
        </pc:picChg>
        <pc:picChg chg="del">
          <ac:chgData name="MONTANARI Filippo" userId="d941cd71-2c2c-4e67-9434-6aee5a113e92" providerId="ADAL" clId="{03CECFBE-FFBC-45A2-A31C-74EFC9D55DC6}" dt="2020-06-04T20:12:23.469" v="8739" actId="478"/>
          <ac:picMkLst>
            <pc:docMk/>
            <pc:sldMk cId="3916093155" sldId="288"/>
            <ac:picMk id="4102" creationId="{C94AB16D-3407-430B-BF5C-90B42FBE4DDE}"/>
          </ac:picMkLst>
        </pc:picChg>
      </pc:sldChg>
    </pc:docChg>
  </pc:docChgLst>
  <pc:docChgLst>
    <pc:chgData name="BONATI Michelle" userId="S::michelle.bonati@edu.supmeca.fr::07ab55b3-05bd-4068-957a-b93a85c3e0b2" providerId="AD" clId="Web-{733480EE-6B75-4A95-9728-57A52BC62D57}"/>
    <pc:docChg chg="modSld">
      <pc:chgData name="BONATI Michelle" userId="S::michelle.bonati@edu.supmeca.fr::07ab55b3-05bd-4068-957a-b93a85c3e0b2" providerId="AD" clId="Web-{733480EE-6B75-4A95-9728-57A52BC62D57}" dt="2020-06-02T07:13:47.086" v="1" actId="20577"/>
      <pc:docMkLst>
        <pc:docMk/>
      </pc:docMkLst>
      <pc:sldChg chg="modSp">
        <pc:chgData name="BONATI Michelle" userId="S::michelle.bonati@edu.supmeca.fr::07ab55b3-05bd-4068-957a-b93a85c3e0b2" providerId="AD" clId="Web-{733480EE-6B75-4A95-9728-57A52BC62D57}" dt="2020-06-02T07:13:47.086" v="0" actId="20577"/>
        <pc:sldMkLst>
          <pc:docMk/>
          <pc:sldMk cId="109857222" sldId="256"/>
        </pc:sldMkLst>
        <pc:spChg chg="mod">
          <ac:chgData name="BONATI Michelle" userId="S::michelle.bonati@edu.supmeca.fr::07ab55b3-05bd-4068-957a-b93a85c3e0b2" providerId="AD" clId="Web-{733480EE-6B75-4A95-9728-57A52BC62D57}" dt="2020-06-02T07:13:47.086" v="0" actId="20577"/>
          <ac:spMkLst>
            <pc:docMk/>
            <pc:sldMk cId="109857222" sldId="256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732D7-8CED-4437-BAF6-BC0869244AD6}" type="datetimeFigureOut">
              <a:rPr lang="it-IT" smtClean="0"/>
              <a:t>08/10/2020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077D1D-0533-4AEF-B413-1536C84BB677}" type="slidenum">
              <a:rPr lang="it-IT" smtClean="0"/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1926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77D1D-0533-4AEF-B413-1536C84BB677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2230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77D1D-0533-4AEF-B413-1536C84BB677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1590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8527-EAD5-472A-AD04-9C53C3B9339B}" type="datetime1">
              <a:rPr lang="en-US" smtClean="0"/>
              <a:t>10/8/2020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68FC-114A-47AC-868C-E3B242AAF417}" type="datetime1">
              <a:rPr lang="en-US" smtClean="0"/>
              <a:t>10/8/2020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BE812-7E86-4CD5-84FB-42CDD1391FB7}" type="datetime1">
              <a:rPr lang="en-US" smtClean="0"/>
              <a:t>10/8/2020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B980A-4072-4B59-B685-877DEDAF06FA}" type="datetime1">
              <a:rPr lang="en-US" smtClean="0"/>
              <a:t>10/8/2020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4C57-3172-4B36-B772-EABC9FB8C034}" type="datetime1">
              <a:rPr lang="en-US" smtClean="0"/>
              <a:t>10/8/2020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2ADD1-CA48-4E5C-A8A7-4BF48B26703B}" type="datetime1">
              <a:rPr lang="en-US" smtClean="0"/>
              <a:t>10/8/2020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BFD7A-98E3-4C20-8AD2-F22D7D659506}" type="datetime1">
              <a:rPr lang="en-US" smtClean="0"/>
              <a:t>10/8/2020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4E9C-2725-4183-94F3-AAAC5BD4F1C8}" type="datetime1">
              <a:rPr lang="en-US" smtClean="0"/>
              <a:t>10/8/2020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E1F2-CE89-4DE4-8E9E-E431A3D2ABB2}" type="datetime1">
              <a:rPr lang="en-US" smtClean="0"/>
              <a:t>10/8/2020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DADB7-7066-49EA-94AF-D037359DD761}" type="datetime1">
              <a:rPr lang="en-US" smtClean="0"/>
              <a:t>10/8/2020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21D0F-A817-4D10-A3D4-8FA07C10F37B}" type="datetime1">
              <a:rPr lang="en-US" smtClean="0"/>
              <a:t>10/8/2020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C009-5485-41F0-B08C-DC786F813C29}" type="datetime1">
              <a:rPr lang="en-US" smtClean="0"/>
              <a:t>10/8/2020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5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5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5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5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5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5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5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5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5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5.png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8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42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9.xml"/><Relationship Id="rId7" Type="http://schemas.microsoft.com/office/2007/relationships/hdphoto" Target="../media/hdphoto1.wdp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3.png"/><Relationship Id="rId5" Type="http://schemas.openxmlformats.org/officeDocument/2006/relationships/image" Target="../media/image16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8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9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4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80" name="Rectangle 134">
            <a:extLst>
              <a:ext uri="{FF2B5EF4-FFF2-40B4-BE49-F238E27FC236}">
                <a16:creationId xmlns:a16="http://schemas.microsoft.com/office/drawing/2014/main" id="{1ED8053C-AF28-403A-90F2-67A100EDEC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1" name="Freeform: Shape 136">
            <a:extLst>
              <a:ext uri="{FF2B5EF4-FFF2-40B4-BE49-F238E27FC236}">
                <a16:creationId xmlns:a16="http://schemas.microsoft.com/office/drawing/2014/main" id="{10BCDCE7-03A4-438B-9B4A-0F5E37C4C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2677" y="456020"/>
            <a:ext cx="6737282" cy="6032228"/>
          </a:xfrm>
          <a:custGeom>
            <a:avLst/>
            <a:gdLst>
              <a:gd name="connsiteX0" fmla="*/ 3069307 w 6737282"/>
              <a:gd name="connsiteY0" fmla="*/ 4550727 h 6032228"/>
              <a:gd name="connsiteX1" fmla="*/ 3741218 w 6737282"/>
              <a:gd name="connsiteY1" fmla="*/ 4550727 h 6032228"/>
              <a:gd name="connsiteX2" fmla="*/ 3772850 w 6737282"/>
              <a:gd name="connsiteY2" fmla="*/ 4554928 h 6032228"/>
              <a:gd name="connsiteX3" fmla="*/ 3794605 w 6737282"/>
              <a:gd name="connsiteY3" fmla="*/ 4564050 h 6032228"/>
              <a:gd name="connsiteX4" fmla="*/ 3781310 w 6737282"/>
              <a:gd name="connsiteY4" fmla="*/ 4587045 h 6032228"/>
              <a:gd name="connsiteX5" fmla="*/ 3310252 w 6737282"/>
              <a:gd name="connsiteY5" fmla="*/ 5401750 h 6032228"/>
              <a:gd name="connsiteX6" fmla="*/ 3029607 w 6737282"/>
              <a:gd name="connsiteY6" fmla="*/ 5564857 h 6032228"/>
              <a:gd name="connsiteX7" fmla="*/ 2804017 w 6737282"/>
              <a:gd name="connsiteY7" fmla="*/ 5564857 h 6032228"/>
              <a:gd name="connsiteX8" fmla="*/ 2777701 w 6737282"/>
              <a:gd name="connsiteY8" fmla="*/ 5564857 h 6032228"/>
              <a:gd name="connsiteX9" fmla="*/ 2752589 w 6737282"/>
              <a:gd name="connsiteY9" fmla="*/ 5521614 h 6032228"/>
              <a:gd name="connsiteX10" fmla="*/ 2629590 w 6737282"/>
              <a:gd name="connsiteY10" fmla="*/ 5309799 h 6032228"/>
              <a:gd name="connsiteX11" fmla="*/ 2629590 w 6737282"/>
              <a:gd name="connsiteY11" fmla="*/ 5191240 h 6032228"/>
              <a:gd name="connsiteX12" fmla="*/ 2966272 w 6737282"/>
              <a:gd name="connsiteY12" fmla="*/ 4611452 h 6032228"/>
              <a:gd name="connsiteX13" fmla="*/ 3069307 w 6737282"/>
              <a:gd name="connsiteY13" fmla="*/ 4550727 h 6032228"/>
              <a:gd name="connsiteX14" fmla="*/ 1224899 w 6737282"/>
              <a:gd name="connsiteY14" fmla="*/ 1805663 h 6032228"/>
              <a:gd name="connsiteX15" fmla="*/ 3029607 w 6737282"/>
              <a:gd name="connsiteY15" fmla="*/ 1805663 h 6032228"/>
              <a:gd name="connsiteX16" fmla="*/ 3310252 w 6737282"/>
              <a:gd name="connsiteY16" fmla="*/ 1968768 h 6032228"/>
              <a:gd name="connsiteX17" fmla="*/ 4210657 w 6737282"/>
              <a:gd name="connsiteY17" fmla="*/ 3526038 h 6032228"/>
              <a:gd name="connsiteX18" fmla="*/ 4210657 w 6737282"/>
              <a:gd name="connsiteY18" fmla="*/ 3844482 h 6032228"/>
              <a:gd name="connsiteX19" fmla="*/ 3876331 w 6737282"/>
              <a:gd name="connsiteY19" fmla="*/ 4422707 h 6032228"/>
              <a:gd name="connsiteX20" fmla="*/ 3848154 w 6737282"/>
              <a:gd name="connsiteY20" fmla="*/ 4471437 h 6032228"/>
              <a:gd name="connsiteX21" fmla="*/ 3849146 w 6737282"/>
              <a:gd name="connsiteY21" fmla="*/ 4471853 h 6032228"/>
              <a:gd name="connsiteX22" fmla="*/ 3898870 w 6737282"/>
              <a:gd name="connsiteY22" fmla="*/ 4522003 h 6032228"/>
              <a:gd name="connsiteX23" fmla="*/ 4277006 w 6737282"/>
              <a:gd name="connsiteY23" fmla="*/ 5175999 h 6032228"/>
              <a:gd name="connsiteX24" fmla="*/ 4277006 w 6737282"/>
              <a:gd name="connsiteY24" fmla="*/ 5309735 h 6032228"/>
              <a:gd name="connsiteX25" fmla="*/ 3898870 w 6737282"/>
              <a:gd name="connsiteY25" fmla="*/ 5963729 h 6032228"/>
              <a:gd name="connsiteX26" fmla="*/ 3781007 w 6737282"/>
              <a:gd name="connsiteY26" fmla="*/ 6032228 h 6032228"/>
              <a:gd name="connsiteX27" fmla="*/ 3023096 w 6737282"/>
              <a:gd name="connsiteY27" fmla="*/ 6032228 h 6032228"/>
              <a:gd name="connsiteX28" fmla="*/ 2906872 w 6737282"/>
              <a:gd name="connsiteY28" fmla="*/ 5963729 h 6032228"/>
              <a:gd name="connsiteX29" fmla="*/ 2703170 w 6737282"/>
              <a:gd name="connsiteY29" fmla="*/ 5612942 h 6032228"/>
              <a:gd name="connsiteX30" fmla="*/ 2680159 w 6737282"/>
              <a:gd name="connsiteY30" fmla="*/ 5573313 h 6032228"/>
              <a:gd name="connsiteX31" fmla="*/ 2698265 w 6737282"/>
              <a:gd name="connsiteY31" fmla="*/ 5573313 h 6032228"/>
              <a:gd name="connsiteX32" fmla="*/ 2783846 w 6737282"/>
              <a:gd name="connsiteY32" fmla="*/ 5573313 h 6032228"/>
              <a:gd name="connsiteX33" fmla="*/ 2821023 w 6737282"/>
              <a:gd name="connsiteY33" fmla="*/ 5637336 h 6032228"/>
              <a:gd name="connsiteX34" fmla="*/ 2963060 w 6737282"/>
              <a:gd name="connsiteY34" fmla="*/ 5881934 h 6032228"/>
              <a:gd name="connsiteX35" fmla="*/ 3066097 w 6737282"/>
              <a:gd name="connsiteY35" fmla="*/ 5942660 h 6032228"/>
              <a:gd name="connsiteX36" fmla="*/ 3738008 w 6737282"/>
              <a:gd name="connsiteY36" fmla="*/ 5942660 h 6032228"/>
              <a:gd name="connsiteX37" fmla="*/ 3842494 w 6737282"/>
              <a:gd name="connsiteY37" fmla="*/ 5881934 h 6032228"/>
              <a:gd name="connsiteX38" fmla="*/ 4177724 w 6737282"/>
              <a:gd name="connsiteY38" fmla="*/ 5302148 h 6032228"/>
              <a:gd name="connsiteX39" fmla="*/ 4177724 w 6737282"/>
              <a:gd name="connsiteY39" fmla="*/ 5183586 h 6032228"/>
              <a:gd name="connsiteX40" fmla="*/ 3842494 w 6737282"/>
              <a:gd name="connsiteY40" fmla="*/ 4603800 h 6032228"/>
              <a:gd name="connsiteX41" fmla="*/ 3798414 w 6737282"/>
              <a:gd name="connsiteY41" fmla="*/ 4559340 h 6032228"/>
              <a:gd name="connsiteX42" fmla="*/ 3793313 w 6737282"/>
              <a:gd name="connsiteY42" fmla="*/ 4557203 h 6032228"/>
              <a:gd name="connsiteX43" fmla="*/ 3820657 w 6737282"/>
              <a:gd name="connsiteY43" fmla="*/ 4509913 h 6032228"/>
              <a:gd name="connsiteX44" fmla="*/ 3840991 w 6737282"/>
              <a:gd name="connsiteY44" fmla="*/ 4474742 h 6032228"/>
              <a:gd name="connsiteX45" fmla="*/ 3819900 w 6737282"/>
              <a:gd name="connsiteY45" fmla="*/ 4465898 h 6032228"/>
              <a:gd name="connsiteX46" fmla="*/ 3784219 w 6737282"/>
              <a:gd name="connsiteY46" fmla="*/ 4461158 h 6032228"/>
              <a:gd name="connsiteX47" fmla="*/ 3026307 w 6737282"/>
              <a:gd name="connsiteY47" fmla="*/ 4461158 h 6032228"/>
              <a:gd name="connsiteX48" fmla="*/ 2910084 w 6737282"/>
              <a:gd name="connsiteY48" fmla="*/ 4529655 h 6032228"/>
              <a:gd name="connsiteX49" fmla="*/ 2530310 w 6737282"/>
              <a:gd name="connsiteY49" fmla="*/ 5183651 h 6032228"/>
              <a:gd name="connsiteX50" fmla="*/ 2530310 w 6737282"/>
              <a:gd name="connsiteY50" fmla="*/ 5317387 h 6032228"/>
              <a:gd name="connsiteX51" fmla="*/ 2655664 w 6737282"/>
              <a:gd name="connsiteY51" fmla="*/ 5533256 h 6032228"/>
              <a:gd name="connsiteX52" fmla="*/ 2674015 w 6737282"/>
              <a:gd name="connsiteY52" fmla="*/ 5564857 h 6032228"/>
              <a:gd name="connsiteX53" fmla="*/ 2589005 w 6737282"/>
              <a:gd name="connsiteY53" fmla="*/ 5564857 h 6032228"/>
              <a:gd name="connsiteX54" fmla="*/ 1224899 w 6737282"/>
              <a:gd name="connsiteY54" fmla="*/ 5564857 h 6032228"/>
              <a:gd name="connsiteX55" fmla="*/ 948151 w 6737282"/>
              <a:gd name="connsiteY55" fmla="*/ 5401750 h 6032228"/>
              <a:gd name="connsiteX56" fmla="*/ 43851 w 6737282"/>
              <a:gd name="connsiteY56" fmla="*/ 3844482 h 6032228"/>
              <a:gd name="connsiteX57" fmla="*/ 43851 w 6737282"/>
              <a:gd name="connsiteY57" fmla="*/ 3526038 h 6032228"/>
              <a:gd name="connsiteX58" fmla="*/ 948151 w 6737282"/>
              <a:gd name="connsiteY58" fmla="*/ 1968768 h 6032228"/>
              <a:gd name="connsiteX59" fmla="*/ 1224899 w 6737282"/>
              <a:gd name="connsiteY59" fmla="*/ 1805663 h 6032228"/>
              <a:gd name="connsiteX60" fmla="*/ 4371720 w 6737282"/>
              <a:gd name="connsiteY60" fmla="*/ 257854 h 6032228"/>
              <a:gd name="connsiteX61" fmla="*/ 5796146 w 6737282"/>
              <a:gd name="connsiteY61" fmla="*/ 257854 h 6032228"/>
              <a:gd name="connsiteX62" fmla="*/ 5999634 w 6737282"/>
              <a:gd name="connsiteY62" fmla="*/ 374270 h 6032228"/>
              <a:gd name="connsiteX63" fmla="*/ 6711846 w 6737282"/>
              <a:gd name="connsiteY63" fmla="*/ 1628971 h 6032228"/>
              <a:gd name="connsiteX64" fmla="*/ 6711846 w 6737282"/>
              <a:gd name="connsiteY64" fmla="*/ 1870427 h 6032228"/>
              <a:gd name="connsiteX65" fmla="*/ 5999634 w 6737282"/>
              <a:gd name="connsiteY65" fmla="*/ 3125126 h 6032228"/>
              <a:gd name="connsiteX66" fmla="*/ 5796146 w 6737282"/>
              <a:gd name="connsiteY66" fmla="*/ 3241542 h 6032228"/>
              <a:gd name="connsiteX67" fmla="*/ 4371720 w 6737282"/>
              <a:gd name="connsiteY67" fmla="*/ 3241542 h 6032228"/>
              <a:gd name="connsiteX68" fmla="*/ 4168233 w 6737282"/>
              <a:gd name="connsiteY68" fmla="*/ 3125126 h 6032228"/>
              <a:gd name="connsiteX69" fmla="*/ 3456020 w 6737282"/>
              <a:gd name="connsiteY69" fmla="*/ 1870427 h 6032228"/>
              <a:gd name="connsiteX70" fmla="*/ 3456020 w 6737282"/>
              <a:gd name="connsiteY70" fmla="*/ 1628971 h 6032228"/>
              <a:gd name="connsiteX71" fmla="*/ 4168233 w 6737282"/>
              <a:gd name="connsiteY71" fmla="*/ 374270 h 6032228"/>
              <a:gd name="connsiteX72" fmla="*/ 4371720 w 6737282"/>
              <a:gd name="connsiteY72" fmla="*/ 257854 h 6032228"/>
              <a:gd name="connsiteX73" fmla="*/ 2350132 w 6737282"/>
              <a:gd name="connsiteY73" fmla="*/ 0 h 6032228"/>
              <a:gd name="connsiteX74" fmla="*/ 3150522 w 6737282"/>
              <a:gd name="connsiteY74" fmla="*/ 0 h 6032228"/>
              <a:gd name="connsiteX75" fmla="*/ 3264863 w 6737282"/>
              <a:gd name="connsiteY75" fmla="*/ 65415 h 6032228"/>
              <a:gd name="connsiteX76" fmla="*/ 3665057 w 6737282"/>
              <a:gd name="connsiteY76" fmla="*/ 770436 h 6032228"/>
              <a:gd name="connsiteX77" fmla="*/ 3665057 w 6737282"/>
              <a:gd name="connsiteY77" fmla="*/ 906111 h 6032228"/>
              <a:gd name="connsiteX78" fmla="*/ 3264863 w 6737282"/>
              <a:gd name="connsiteY78" fmla="*/ 1611131 h 6032228"/>
              <a:gd name="connsiteX79" fmla="*/ 3150522 w 6737282"/>
              <a:gd name="connsiteY79" fmla="*/ 1676547 h 6032228"/>
              <a:gd name="connsiteX80" fmla="*/ 2350132 w 6737282"/>
              <a:gd name="connsiteY80" fmla="*/ 1676547 h 6032228"/>
              <a:gd name="connsiteX81" fmla="*/ 2235791 w 6737282"/>
              <a:gd name="connsiteY81" fmla="*/ 1611131 h 6032228"/>
              <a:gd name="connsiteX82" fmla="*/ 1835596 w 6737282"/>
              <a:gd name="connsiteY82" fmla="*/ 906111 h 6032228"/>
              <a:gd name="connsiteX83" fmla="*/ 1835596 w 6737282"/>
              <a:gd name="connsiteY83" fmla="*/ 770436 h 6032228"/>
              <a:gd name="connsiteX84" fmla="*/ 2235791 w 6737282"/>
              <a:gd name="connsiteY84" fmla="*/ 65415 h 6032228"/>
              <a:gd name="connsiteX85" fmla="*/ 2350132 w 6737282"/>
              <a:gd name="connsiteY85" fmla="*/ 0 h 60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737282" h="6032228">
                <a:moveTo>
                  <a:pt x="3069307" y="4550727"/>
                </a:moveTo>
                <a:cubicBezTo>
                  <a:pt x="3069307" y="4550727"/>
                  <a:pt x="3069307" y="4550727"/>
                  <a:pt x="3741218" y="4550727"/>
                </a:cubicBezTo>
                <a:cubicBezTo>
                  <a:pt x="3752102" y="4550727"/>
                  <a:pt x="3762715" y="4552172"/>
                  <a:pt x="3772850" y="4554928"/>
                </a:cubicBezTo>
                <a:lnTo>
                  <a:pt x="3794605" y="4564050"/>
                </a:lnTo>
                <a:lnTo>
                  <a:pt x="3781310" y="4587045"/>
                </a:lnTo>
                <a:cubicBezTo>
                  <a:pt x="3661093" y="4794962"/>
                  <a:pt x="3507216" y="5061097"/>
                  <a:pt x="3310252" y="5401750"/>
                </a:cubicBezTo>
                <a:cubicBezTo>
                  <a:pt x="3251786" y="5502720"/>
                  <a:pt x="3146542" y="5564857"/>
                  <a:pt x="3029607" y="5564857"/>
                </a:cubicBezTo>
                <a:cubicBezTo>
                  <a:pt x="3029607" y="5564857"/>
                  <a:pt x="3029607" y="5564857"/>
                  <a:pt x="2804017" y="5564857"/>
                </a:cubicBezTo>
                <a:lnTo>
                  <a:pt x="2777701" y="5564857"/>
                </a:lnTo>
                <a:lnTo>
                  <a:pt x="2752589" y="5521614"/>
                </a:lnTo>
                <a:cubicBezTo>
                  <a:pt x="2717623" y="5461398"/>
                  <a:pt x="2676936" y="5391332"/>
                  <a:pt x="2629590" y="5309799"/>
                </a:cubicBezTo>
                <a:cubicBezTo>
                  <a:pt x="2607824" y="5273652"/>
                  <a:pt x="2607824" y="5227386"/>
                  <a:pt x="2629590" y="5191240"/>
                </a:cubicBezTo>
                <a:cubicBezTo>
                  <a:pt x="2629590" y="5191240"/>
                  <a:pt x="2629590" y="5191240"/>
                  <a:pt x="2966272" y="4611452"/>
                </a:cubicBezTo>
                <a:cubicBezTo>
                  <a:pt x="2986590" y="4573861"/>
                  <a:pt x="3027221" y="4550727"/>
                  <a:pt x="3069307" y="4550727"/>
                </a:cubicBezTo>
                <a:close/>
                <a:moveTo>
                  <a:pt x="1224899" y="1805663"/>
                </a:moveTo>
                <a:cubicBezTo>
                  <a:pt x="1224899" y="1805663"/>
                  <a:pt x="1224899" y="1805663"/>
                  <a:pt x="3029607" y="1805663"/>
                </a:cubicBezTo>
                <a:cubicBezTo>
                  <a:pt x="3146542" y="1805663"/>
                  <a:pt x="3251786" y="1867798"/>
                  <a:pt x="3310252" y="1968768"/>
                </a:cubicBezTo>
                <a:cubicBezTo>
                  <a:pt x="3310252" y="1968768"/>
                  <a:pt x="3310252" y="1968768"/>
                  <a:pt x="4210657" y="3526038"/>
                </a:cubicBezTo>
                <a:cubicBezTo>
                  <a:pt x="4269126" y="3623125"/>
                  <a:pt x="4269126" y="3747395"/>
                  <a:pt x="4210657" y="3844482"/>
                </a:cubicBezTo>
                <a:cubicBezTo>
                  <a:pt x="4210657" y="3844482"/>
                  <a:pt x="4210657" y="3844482"/>
                  <a:pt x="3876331" y="4422707"/>
                </a:cubicBezTo>
                <a:lnTo>
                  <a:pt x="3848154" y="4471437"/>
                </a:lnTo>
                <a:lnTo>
                  <a:pt x="3849146" y="4471853"/>
                </a:lnTo>
                <a:cubicBezTo>
                  <a:pt x="3869404" y="4483677"/>
                  <a:pt x="3886591" y="4500801"/>
                  <a:pt x="3898870" y="4522003"/>
                </a:cubicBezTo>
                <a:cubicBezTo>
                  <a:pt x="3898870" y="4522003"/>
                  <a:pt x="3898870" y="4522003"/>
                  <a:pt x="4277006" y="5175999"/>
                </a:cubicBezTo>
                <a:cubicBezTo>
                  <a:pt x="4301561" y="5216772"/>
                  <a:pt x="4301561" y="5268961"/>
                  <a:pt x="4277006" y="5309735"/>
                </a:cubicBezTo>
                <a:cubicBezTo>
                  <a:pt x="4277006" y="5309735"/>
                  <a:pt x="4277006" y="5309735"/>
                  <a:pt x="3898870" y="5963729"/>
                </a:cubicBezTo>
                <a:cubicBezTo>
                  <a:pt x="3874314" y="6006133"/>
                  <a:pt x="3830116" y="6032228"/>
                  <a:pt x="3781007" y="6032228"/>
                </a:cubicBezTo>
                <a:cubicBezTo>
                  <a:pt x="3781007" y="6032228"/>
                  <a:pt x="3781007" y="6032228"/>
                  <a:pt x="3023096" y="6032228"/>
                </a:cubicBezTo>
                <a:cubicBezTo>
                  <a:pt x="2975623" y="6032228"/>
                  <a:pt x="2929790" y="6006133"/>
                  <a:pt x="2906872" y="5963729"/>
                </a:cubicBezTo>
                <a:cubicBezTo>
                  <a:pt x="2906872" y="5963729"/>
                  <a:pt x="2906872" y="5963729"/>
                  <a:pt x="2703170" y="5612942"/>
                </a:cubicBezTo>
                <a:lnTo>
                  <a:pt x="2680159" y="5573313"/>
                </a:lnTo>
                <a:lnTo>
                  <a:pt x="2698265" y="5573313"/>
                </a:lnTo>
                <a:lnTo>
                  <a:pt x="2783846" y="5573313"/>
                </a:lnTo>
                <a:lnTo>
                  <a:pt x="2821023" y="5637336"/>
                </a:lnTo>
                <a:cubicBezTo>
                  <a:pt x="2963060" y="5881934"/>
                  <a:pt x="2963060" y="5881934"/>
                  <a:pt x="2963060" y="5881934"/>
                </a:cubicBezTo>
                <a:cubicBezTo>
                  <a:pt x="2983378" y="5919525"/>
                  <a:pt x="3024012" y="5942660"/>
                  <a:pt x="3066097" y="5942660"/>
                </a:cubicBezTo>
                <a:cubicBezTo>
                  <a:pt x="3738008" y="5942660"/>
                  <a:pt x="3738008" y="5942660"/>
                  <a:pt x="3738008" y="5942660"/>
                </a:cubicBezTo>
                <a:cubicBezTo>
                  <a:pt x="3781543" y="5942660"/>
                  <a:pt x="3820726" y="5919525"/>
                  <a:pt x="3842494" y="5881934"/>
                </a:cubicBezTo>
                <a:cubicBezTo>
                  <a:pt x="4177724" y="5302148"/>
                  <a:pt x="4177724" y="5302148"/>
                  <a:pt x="4177724" y="5302148"/>
                </a:cubicBezTo>
                <a:cubicBezTo>
                  <a:pt x="4199492" y="5266000"/>
                  <a:pt x="4199492" y="5219733"/>
                  <a:pt x="4177724" y="5183586"/>
                </a:cubicBezTo>
                <a:cubicBezTo>
                  <a:pt x="3842494" y="4603800"/>
                  <a:pt x="3842494" y="4603800"/>
                  <a:pt x="3842494" y="4603800"/>
                </a:cubicBezTo>
                <a:cubicBezTo>
                  <a:pt x="3831610" y="4585003"/>
                  <a:pt x="3816372" y="4569821"/>
                  <a:pt x="3798414" y="4559340"/>
                </a:cubicBezTo>
                <a:lnTo>
                  <a:pt x="3793313" y="4557203"/>
                </a:lnTo>
                <a:lnTo>
                  <a:pt x="3820657" y="4509913"/>
                </a:lnTo>
                <a:lnTo>
                  <a:pt x="3840991" y="4474742"/>
                </a:lnTo>
                <a:lnTo>
                  <a:pt x="3819900" y="4465898"/>
                </a:lnTo>
                <a:cubicBezTo>
                  <a:pt x="3808466" y="4462788"/>
                  <a:pt x="3796496" y="4461158"/>
                  <a:pt x="3784219" y="4461158"/>
                </a:cubicBezTo>
                <a:cubicBezTo>
                  <a:pt x="3026307" y="4461158"/>
                  <a:pt x="3026307" y="4461158"/>
                  <a:pt x="3026307" y="4461158"/>
                </a:cubicBezTo>
                <a:cubicBezTo>
                  <a:pt x="2978836" y="4461158"/>
                  <a:pt x="2933001" y="4487252"/>
                  <a:pt x="2910084" y="4529655"/>
                </a:cubicBezTo>
                <a:cubicBezTo>
                  <a:pt x="2530310" y="5183651"/>
                  <a:pt x="2530310" y="5183651"/>
                  <a:pt x="2530310" y="5183651"/>
                </a:cubicBezTo>
                <a:cubicBezTo>
                  <a:pt x="2505754" y="5224424"/>
                  <a:pt x="2505754" y="5276613"/>
                  <a:pt x="2530310" y="5317387"/>
                </a:cubicBezTo>
                <a:cubicBezTo>
                  <a:pt x="2577781" y="5399135"/>
                  <a:pt x="2619318" y="5470667"/>
                  <a:pt x="2655664" y="5533256"/>
                </a:cubicBezTo>
                <a:lnTo>
                  <a:pt x="2674015" y="5564857"/>
                </a:lnTo>
                <a:lnTo>
                  <a:pt x="2589005" y="5564857"/>
                </a:lnTo>
                <a:cubicBezTo>
                  <a:pt x="2324644" y="5564857"/>
                  <a:pt x="1901666" y="5564857"/>
                  <a:pt x="1224899" y="5564857"/>
                </a:cubicBezTo>
                <a:cubicBezTo>
                  <a:pt x="1111863" y="5564857"/>
                  <a:pt x="1002722" y="5502720"/>
                  <a:pt x="948151" y="5401750"/>
                </a:cubicBezTo>
                <a:cubicBezTo>
                  <a:pt x="948151" y="5401750"/>
                  <a:pt x="948151" y="5401750"/>
                  <a:pt x="43851" y="3844482"/>
                </a:cubicBezTo>
                <a:cubicBezTo>
                  <a:pt x="-14618" y="3747395"/>
                  <a:pt x="-14618" y="3623125"/>
                  <a:pt x="43851" y="3526038"/>
                </a:cubicBezTo>
                <a:cubicBezTo>
                  <a:pt x="43851" y="3526038"/>
                  <a:pt x="43851" y="3526038"/>
                  <a:pt x="948151" y="1968768"/>
                </a:cubicBezTo>
                <a:cubicBezTo>
                  <a:pt x="1002722" y="1867798"/>
                  <a:pt x="1111863" y="1805663"/>
                  <a:pt x="1224899" y="1805663"/>
                </a:cubicBezTo>
                <a:close/>
                <a:moveTo>
                  <a:pt x="4371720" y="257854"/>
                </a:moveTo>
                <a:cubicBezTo>
                  <a:pt x="5796146" y="257854"/>
                  <a:pt x="5796146" y="257854"/>
                  <a:pt x="5796146" y="257854"/>
                </a:cubicBezTo>
                <a:cubicBezTo>
                  <a:pt x="5868214" y="257854"/>
                  <a:pt x="5961481" y="309594"/>
                  <a:pt x="5999634" y="374270"/>
                </a:cubicBezTo>
                <a:cubicBezTo>
                  <a:pt x="6711846" y="1628971"/>
                  <a:pt x="6711846" y="1628971"/>
                  <a:pt x="6711846" y="1628971"/>
                </a:cubicBezTo>
                <a:cubicBezTo>
                  <a:pt x="6745761" y="1697958"/>
                  <a:pt x="6745761" y="1801438"/>
                  <a:pt x="6711846" y="1870427"/>
                </a:cubicBezTo>
                <a:cubicBezTo>
                  <a:pt x="5999634" y="3125126"/>
                  <a:pt x="5999634" y="3125126"/>
                  <a:pt x="5999634" y="3125126"/>
                </a:cubicBezTo>
                <a:cubicBezTo>
                  <a:pt x="5961481" y="3189803"/>
                  <a:pt x="5868214" y="3241542"/>
                  <a:pt x="5796146" y="3241542"/>
                </a:cubicBezTo>
                <a:lnTo>
                  <a:pt x="4371720" y="3241542"/>
                </a:lnTo>
                <a:cubicBezTo>
                  <a:pt x="4295413" y="3241542"/>
                  <a:pt x="4202148" y="3189803"/>
                  <a:pt x="4168233" y="3125126"/>
                </a:cubicBezTo>
                <a:cubicBezTo>
                  <a:pt x="3456020" y="1870427"/>
                  <a:pt x="3456020" y="1870427"/>
                  <a:pt x="3456020" y="1870427"/>
                </a:cubicBezTo>
                <a:cubicBezTo>
                  <a:pt x="3417865" y="1801438"/>
                  <a:pt x="3417865" y="1697958"/>
                  <a:pt x="3456020" y="1628971"/>
                </a:cubicBezTo>
                <a:cubicBezTo>
                  <a:pt x="4168233" y="374270"/>
                  <a:pt x="4168233" y="374270"/>
                  <a:pt x="4168233" y="374270"/>
                </a:cubicBezTo>
                <a:cubicBezTo>
                  <a:pt x="4202148" y="309594"/>
                  <a:pt x="4295413" y="257854"/>
                  <a:pt x="4371720" y="257854"/>
                </a:cubicBezTo>
                <a:close/>
                <a:moveTo>
                  <a:pt x="2350132" y="0"/>
                </a:moveTo>
                <a:cubicBezTo>
                  <a:pt x="3150522" y="0"/>
                  <a:pt x="3150522" y="0"/>
                  <a:pt x="3150522" y="0"/>
                </a:cubicBezTo>
                <a:cubicBezTo>
                  <a:pt x="3191018" y="0"/>
                  <a:pt x="3243425" y="29073"/>
                  <a:pt x="3264863" y="65415"/>
                </a:cubicBezTo>
                <a:cubicBezTo>
                  <a:pt x="3665057" y="770436"/>
                  <a:pt x="3665057" y="770436"/>
                  <a:pt x="3665057" y="770436"/>
                </a:cubicBezTo>
                <a:cubicBezTo>
                  <a:pt x="3684115" y="809200"/>
                  <a:pt x="3684115" y="867346"/>
                  <a:pt x="3665057" y="906111"/>
                </a:cubicBezTo>
                <a:cubicBezTo>
                  <a:pt x="3264863" y="1611131"/>
                  <a:pt x="3264863" y="1611131"/>
                  <a:pt x="3264863" y="1611131"/>
                </a:cubicBezTo>
                <a:cubicBezTo>
                  <a:pt x="3243425" y="1647474"/>
                  <a:pt x="3191018" y="1676547"/>
                  <a:pt x="3150522" y="1676547"/>
                </a:cubicBezTo>
                <a:lnTo>
                  <a:pt x="2350132" y="1676547"/>
                </a:lnTo>
                <a:cubicBezTo>
                  <a:pt x="2307254" y="1676547"/>
                  <a:pt x="2254848" y="1647474"/>
                  <a:pt x="2235791" y="1611131"/>
                </a:cubicBezTo>
                <a:cubicBezTo>
                  <a:pt x="1835596" y="906111"/>
                  <a:pt x="1835596" y="906111"/>
                  <a:pt x="1835596" y="906111"/>
                </a:cubicBezTo>
                <a:cubicBezTo>
                  <a:pt x="1814157" y="867346"/>
                  <a:pt x="1814157" y="809200"/>
                  <a:pt x="1835596" y="770436"/>
                </a:cubicBezTo>
                <a:cubicBezTo>
                  <a:pt x="2235791" y="65415"/>
                  <a:pt x="2235791" y="65415"/>
                  <a:pt x="2235791" y="65415"/>
                </a:cubicBezTo>
                <a:cubicBezTo>
                  <a:pt x="2254848" y="29073"/>
                  <a:pt x="2307254" y="0"/>
                  <a:pt x="235013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07720" y="3678709"/>
            <a:ext cx="6757415" cy="1748006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r"/>
            <a:r>
              <a:rPr lang="en-US" sz="3600" b="1">
                <a:solidFill>
                  <a:schemeClr val="accent2">
                    <a:lumMod val="75000"/>
                  </a:schemeClr>
                </a:solidFill>
                <a:latin typeface="Quire Sans Pro Light"/>
              </a:rPr>
              <a:t>AIRPORT OPERATIONS MANAGEMENT ASSISTANCE PROJECT</a:t>
            </a:r>
            <a:endParaRPr lang="en-US" sz="3600">
              <a:solidFill>
                <a:schemeClr val="accent2">
                  <a:lumMod val="75000"/>
                </a:schemeClr>
              </a:solidFill>
              <a:latin typeface="Quire Sans Pro Light"/>
              <a:cs typeface="Calibri Light" panose="020F0302020204030204"/>
            </a:endParaRPr>
          </a:p>
          <a:p>
            <a:pPr algn="r"/>
            <a:endParaRPr lang="en-US" sz="3600">
              <a:solidFill>
                <a:schemeClr val="accent2">
                  <a:lumMod val="75000"/>
                </a:schemeClr>
              </a:solidFill>
              <a:latin typeface="Quire Sans Pro Light"/>
              <a:cs typeface="Gautami"/>
            </a:endParaRPr>
          </a:p>
          <a:p>
            <a:pPr algn="r"/>
            <a:endParaRPr lang="en-US" sz="7200">
              <a:cs typeface="Calibri Ligh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74891" y="1247904"/>
            <a:ext cx="1360847" cy="461108"/>
          </a:xfrm>
        </p:spPr>
        <p:txBody>
          <a:bodyPr anchor="b">
            <a:normAutofit/>
          </a:bodyPr>
          <a:lstStyle/>
          <a:p>
            <a:pPr algn="r"/>
            <a:r>
              <a:rPr lang="en-US">
                <a:solidFill>
                  <a:srgbClr val="002060"/>
                </a:solidFill>
                <a:latin typeface="Quire Sans Pro Light"/>
              </a:rPr>
              <a:t>RECO</a:t>
            </a:r>
          </a:p>
        </p:txBody>
      </p:sp>
      <p:pic>
        <p:nvPicPr>
          <p:cNvPr id="6" name="Picture 6" descr="A close up of a sign&#10;&#10;Description generated with high confidence">
            <a:extLst>
              <a:ext uri="{FF2B5EF4-FFF2-40B4-BE49-F238E27FC236}">
                <a16:creationId xmlns:a16="http://schemas.microsoft.com/office/drawing/2014/main" id="{9A7D7A44-2BE1-4449-9546-BBF2A9D918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0225" y="1010808"/>
            <a:ext cx="1368818" cy="60048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4144D09-0D6C-4A8C-B1A9-5644596A4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47823" y="1385779"/>
            <a:ext cx="2135083" cy="151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F5DC1E4-7E10-4D21-A34A-94360586B872}"/>
              </a:ext>
            </a:extLst>
          </p:cNvPr>
          <p:cNvSpPr txBox="1"/>
          <p:nvPr/>
        </p:nvSpPr>
        <p:spPr>
          <a:xfrm>
            <a:off x="9194233" y="2144134"/>
            <a:ext cx="240030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it-IT" sz="2000">
                <a:solidFill>
                  <a:srgbClr val="002060"/>
                </a:solidFill>
              </a:rPr>
              <a:t>Filippo MONTANARI</a:t>
            </a:r>
            <a:endParaRPr lang="it-IT" sz="2000">
              <a:solidFill>
                <a:srgbClr val="002060"/>
              </a:solidFill>
              <a:cs typeface="Calibri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460A6F3-29A6-435B-822E-29C9F472CD7F}"/>
              </a:ext>
            </a:extLst>
          </p:cNvPr>
          <p:cNvSpPr txBox="1"/>
          <p:nvPr/>
        </p:nvSpPr>
        <p:spPr>
          <a:xfrm>
            <a:off x="10158415" y="778289"/>
            <a:ext cx="1307621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it-IT">
                <a:solidFill>
                  <a:srgbClr val="002060"/>
                </a:solidFill>
                <a:cs typeface="Calibri"/>
              </a:rPr>
              <a:t>2019/2020</a:t>
            </a:r>
            <a:endParaRPr lang="en-US">
              <a:solidFill>
                <a:srgbClr val="002060"/>
              </a:solidFill>
              <a:cs typeface="Calibri" panose="020F0502020204030204"/>
            </a:endParaRPr>
          </a:p>
        </p:txBody>
      </p:sp>
      <p:sp>
        <p:nvSpPr>
          <p:cNvPr id="103" name="CasellaDiTesto 3">
            <a:extLst>
              <a:ext uri="{FF2B5EF4-FFF2-40B4-BE49-F238E27FC236}">
                <a16:creationId xmlns:a16="http://schemas.microsoft.com/office/drawing/2014/main" id="{9BFDE515-3550-4FD0-AE52-FD061093B86A}"/>
              </a:ext>
            </a:extLst>
          </p:cNvPr>
          <p:cNvSpPr txBox="1"/>
          <p:nvPr/>
        </p:nvSpPr>
        <p:spPr>
          <a:xfrm>
            <a:off x="9510533" y="1741568"/>
            <a:ext cx="240030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it-IT" sz="2000">
                <a:solidFill>
                  <a:srgbClr val="002060"/>
                </a:solidFill>
              </a:rPr>
              <a:t>Michelle BONATI</a:t>
            </a:r>
          </a:p>
        </p:txBody>
      </p:sp>
      <p:pic>
        <p:nvPicPr>
          <p:cNvPr id="12" name="Picture 1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D7BC1911-5550-41E3-B079-0F70FC6682D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65"/>
                    </a14:imgEffect>
                    <a14:imgEffect>
                      <a14:saturation sat="15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5086" y="2773680"/>
            <a:ext cx="2135083" cy="2122128"/>
          </a:xfrm>
          <a:prstGeom prst="rect">
            <a:avLst/>
          </a:prstGeom>
        </p:spPr>
      </p:pic>
      <p:sp>
        <p:nvSpPr>
          <p:cNvPr id="8" name="Segnaposto numero diapositiva 7">
            <a:extLst>
              <a:ext uri="{FF2B5EF4-FFF2-40B4-BE49-F238E27FC236}">
                <a16:creationId xmlns:a16="http://schemas.microsoft.com/office/drawing/2014/main" id="{0931B8A5-5295-4484-AAC0-9F7B89FB2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281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D75619A-6EF0-4343-B167-DDC3BD29DD10}"/>
              </a:ext>
            </a:extLst>
          </p:cNvPr>
          <p:cNvSpPr/>
          <p:nvPr/>
        </p:nvSpPr>
        <p:spPr>
          <a:xfrm>
            <a:off x="1083597" y="552343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C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39F0D225-4C50-42CA-9CA0-18F488B085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8" y="1603375"/>
            <a:ext cx="4768532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 fontScale="90000"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CREW PAIRING – FLIGHT SEQUENCES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F554C4EE-7825-4831-87BB-6EB708341E08}"/>
              </a:ext>
            </a:extLst>
          </p:cNvPr>
          <p:cNvCxnSpPr/>
          <p:nvPr/>
        </p:nvCxnSpPr>
        <p:spPr>
          <a:xfrm>
            <a:off x="0" y="2087880"/>
            <a:ext cx="625625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08B44555-2EB6-41BB-89E4-20C92231B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1022" y="1002955"/>
            <a:ext cx="4288583" cy="5296985"/>
          </a:xfrm>
        </p:spPr>
        <p:txBody>
          <a:bodyPr>
            <a:normAutofit fontScale="92500" lnSpcReduction="20000"/>
          </a:bodyPr>
          <a:lstStyle/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Problem</a:t>
            </a:r>
            <a:endParaRPr lang="en-US" sz="2000" b="1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Enumerate all the possible flight sequences (starting from the adjacency matrix).</a:t>
            </a:r>
            <a:endParaRPr lang="en-US" sz="1500" b="1">
              <a:solidFill>
                <a:srgbClr val="002060"/>
              </a:solidFill>
            </a:endParaRPr>
          </a:p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Solution</a:t>
            </a:r>
            <a:r>
              <a:rPr lang="en-US" sz="200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This is a Depth-first search problem (‘</a:t>
            </a:r>
            <a:r>
              <a:rPr lang="en-US" sz="1500" i="1" err="1">
                <a:solidFill>
                  <a:srgbClr val="002060"/>
                </a:solidFill>
              </a:rPr>
              <a:t>parcours</a:t>
            </a:r>
            <a:r>
              <a:rPr lang="en-US" sz="1500" i="1">
                <a:solidFill>
                  <a:srgbClr val="002060"/>
                </a:solidFill>
              </a:rPr>
              <a:t> </a:t>
            </a:r>
            <a:r>
              <a:rPr lang="en-US" sz="1500" i="1" err="1">
                <a:solidFill>
                  <a:srgbClr val="002060"/>
                </a:solidFill>
              </a:rPr>
              <a:t>en</a:t>
            </a:r>
            <a:r>
              <a:rPr lang="en-US" sz="1500" i="1">
                <a:solidFill>
                  <a:srgbClr val="002060"/>
                </a:solidFill>
              </a:rPr>
              <a:t> </a:t>
            </a:r>
            <a:r>
              <a:rPr lang="en-US" sz="1500" i="1" err="1">
                <a:solidFill>
                  <a:srgbClr val="002060"/>
                </a:solidFill>
              </a:rPr>
              <a:t>profondeur</a:t>
            </a:r>
            <a:r>
              <a:rPr lang="en-US" sz="1500">
                <a:solidFill>
                  <a:srgbClr val="002060"/>
                </a:solidFill>
              </a:rPr>
              <a:t>’)</a:t>
            </a:r>
          </a:p>
          <a:p>
            <a:pPr marL="0" indent="0">
              <a:buNone/>
            </a:pPr>
            <a:r>
              <a:rPr lang="en-US" sz="2000">
                <a:solidFill>
                  <a:srgbClr val="002060"/>
                </a:solidFill>
              </a:rPr>
              <a:t>Visual Basic code</a:t>
            </a:r>
          </a:p>
          <a:p>
            <a:pPr marL="0" indent="0">
              <a:buNone/>
            </a:pPr>
            <a:r>
              <a:rPr lang="en-US" sz="1500" b="1">
                <a:solidFill>
                  <a:srgbClr val="002060"/>
                </a:solidFill>
              </a:rPr>
              <a:t>For</a:t>
            </a:r>
            <a:r>
              <a:rPr lang="en-US" sz="1500">
                <a:solidFill>
                  <a:srgbClr val="002060"/>
                </a:solidFill>
              </a:rPr>
              <a:t> each line of the adjacency matrix</a:t>
            </a:r>
          </a:p>
          <a:p>
            <a:pPr marL="288000" indent="0">
              <a:buNone/>
            </a:pPr>
            <a:r>
              <a:rPr lang="en-US" sz="1500" b="1">
                <a:solidFill>
                  <a:srgbClr val="002060"/>
                </a:solidFill>
              </a:rPr>
              <a:t>If </a:t>
            </a:r>
            <a:r>
              <a:rPr lang="en-US" sz="1500">
                <a:solidFill>
                  <a:srgbClr val="002060"/>
                </a:solidFill>
              </a:rPr>
              <a:t>a non-closed path can be found</a:t>
            </a:r>
            <a:r>
              <a:rPr lang="en-US" sz="1500" b="1">
                <a:solidFill>
                  <a:srgbClr val="002060"/>
                </a:solidFill>
              </a:rPr>
              <a:t> Then</a:t>
            </a:r>
          </a:p>
          <a:p>
            <a:pPr marL="576000" indent="0">
              <a:buNone/>
            </a:pPr>
            <a:r>
              <a:rPr lang="en-US" sz="1500" b="1">
                <a:solidFill>
                  <a:srgbClr val="002060"/>
                </a:solidFill>
              </a:rPr>
              <a:t>While Not</a:t>
            </a:r>
            <a:r>
              <a:rPr lang="en-US" sz="1500">
                <a:solidFill>
                  <a:srgbClr val="002060"/>
                </a:solidFill>
              </a:rPr>
              <a:t> a closed cell is reached</a:t>
            </a:r>
          </a:p>
          <a:p>
            <a:pPr marL="864000" indent="0">
              <a:buNone/>
            </a:pPr>
            <a:r>
              <a:rPr lang="en-US" sz="1500">
                <a:solidFill>
                  <a:srgbClr val="002060"/>
                </a:solidFill>
              </a:rPr>
              <a:t>Follow the path in depth and write the sequence</a:t>
            </a:r>
          </a:p>
          <a:p>
            <a:pPr marL="576000" indent="0">
              <a:buNone/>
            </a:pPr>
            <a:r>
              <a:rPr lang="en-US" sz="1500" b="1">
                <a:solidFill>
                  <a:srgbClr val="002060"/>
                </a:solidFill>
              </a:rPr>
              <a:t>Wend</a:t>
            </a:r>
          </a:p>
          <a:p>
            <a:pPr marL="576000" indent="0">
              <a:buNone/>
            </a:pPr>
            <a:r>
              <a:rPr lang="en-US" sz="1500">
                <a:solidFill>
                  <a:srgbClr val="002060"/>
                </a:solidFill>
              </a:rPr>
              <a:t>Close the explored path by marking the last explored cell</a:t>
            </a:r>
          </a:p>
          <a:p>
            <a:pPr marL="288000" indent="0">
              <a:buNone/>
            </a:pPr>
            <a:r>
              <a:rPr lang="en-US" sz="1500" b="1">
                <a:solidFill>
                  <a:srgbClr val="002060"/>
                </a:solidFill>
              </a:rPr>
              <a:t>End if</a:t>
            </a:r>
          </a:p>
          <a:p>
            <a:pPr marL="0" indent="0">
              <a:buNone/>
            </a:pPr>
            <a:r>
              <a:rPr lang="en-US" sz="1500" b="1">
                <a:solidFill>
                  <a:srgbClr val="002060"/>
                </a:solidFill>
              </a:rPr>
              <a:t>Next</a:t>
            </a:r>
          </a:p>
          <a:p>
            <a:pPr marL="0" indent="0">
              <a:buNone/>
            </a:pPr>
            <a:endParaRPr lang="it-IT" sz="150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1600" i="1">
                <a:solidFill>
                  <a:srgbClr val="002060"/>
                </a:solidFill>
              </a:rPr>
              <a:t>More in the attachment…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F6F4BB4F-9E98-41BF-A307-5D30E34F46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395" y="2436556"/>
            <a:ext cx="2207896" cy="3477213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AF37AE64-2F9E-45D4-AC49-D7A60647B185}"/>
              </a:ext>
            </a:extLst>
          </p:cNvPr>
          <p:cNvSpPr/>
          <p:nvPr/>
        </p:nvSpPr>
        <p:spPr>
          <a:xfrm>
            <a:off x="1824643" y="5985802"/>
            <a:ext cx="45719" cy="4571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3E21983D-FDE6-4472-AB49-B713D6FB746D}"/>
              </a:ext>
            </a:extLst>
          </p:cNvPr>
          <p:cNvSpPr/>
          <p:nvPr/>
        </p:nvSpPr>
        <p:spPr>
          <a:xfrm>
            <a:off x="1824644" y="6071163"/>
            <a:ext cx="45719" cy="457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59664471-3D68-42AB-BB93-895CD6B3074E}"/>
              </a:ext>
            </a:extLst>
          </p:cNvPr>
          <p:cNvSpPr/>
          <p:nvPr/>
        </p:nvSpPr>
        <p:spPr>
          <a:xfrm>
            <a:off x="1824644" y="6149275"/>
            <a:ext cx="45719" cy="4571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73E2B122-D67B-4517-AC37-661A1B9A602E}"/>
              </a:ext>
            </a:extLst>
          </p:cNvPr>
          <p:cNvSpPr/>
          <p:nvPr/>
        </p:nvSpPr>
        <p:spPr>
          <a:xfrm rot="10800000">
            <a:off x="4721561" y="2637773"/>
            <a:ext cx="45719" cy="4571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D2FE2BE4-0C76-4CE8-B8A3-9F6F3BBC9EB6}"/>
              </a:ext>
            </a:extLst>
          </p:cNvPr>
          <p:cNvSpPr/>
          <p:nvPr/>
        </p:nvSpPr>
        <p:spPr>
          <a:xfrm rot="10800000">
            <a:off x="4721561" y="2562644"/>
            <a:ext cx="45719" cy="457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Ovale 21">
            <a:extLst>
              <a:ext uri="{FF2B5EF4-FFF2-40B4-BE49-F238E27FC236}">
                <a16:creationId xmlns:a16="http://schemas.microsoft.com/office/drawing/2014/main" id="{82DA52E2-35AF-4A4D-BEB7-37D5E0696A3A}"/>
              </a:ext>
            </a:extLst>
          </p:cNvPr>
          <p:cNvSpPr/>
          <p:nvPr/>
        </p:nvSpPr>
        <p:spPr>
          <a:xfrm rot="10800000">
            <a:off x="4722958" y="2486444"/>
            <a:ext cx="45719" cy="4571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6E80F684-B9A4-4333-918B-D61DF31B2A2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-14"/>
          <a:stretch/>
        </p:blipFill>
        <p:spPr>
          <a:xfrm>
            <a:off x="3584905" y="2772791"/>
            <a:ext cx="2273311" cy="3583551"/>
          </a:xfrm>
          <a:prstGeom prst="rect">
            <a:avLst/>
          </a:prstGeom>
        </p:spPr>
      </p:pic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40127269-3B1F-42C7-AAB3-7EC2610F0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10</a:t>
            </a:fld>
            <a:endParaRPr lang="en-US"/>
          </a:p>
        </p:txBody>
      </p:sp>
      <p:pic>
        <p:nvPicPr>
          <p:cNvPr id="4" name="Slide 10">
            <a:hlinkClick r:id="" action="ppaction://media"/>
            <a:extLst>
              <a:ext uri="{FF2B5EF4-FFF2-40B4-BE49-F238E27FC236}">
                <a16:creationId xmlns:a16="http://schemas.microsoft.com/office/drawing/2014/main" id="{AFC85B84-60E1-41A2-AD59-534DF6965C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0600" y="591368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3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1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D75619A-6EF0-4343-B167-DDC3BD29DD10}"/>
              </a:ext>
            </a:extLst>
          </p:cNvPr>
          <p:cNvSpPr/>
          <p:nvPr/>
        </p:nvSpPr>
        <p:spPr>
          <a:xfrm>
            <a:off x="1083597" y="552343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D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39F0D225-4C50-42CA-9CA0-18F488B085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8" y="1603375"/>
            <a:ext cx="4768532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 fontScale="90000"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CREW PAIRING – FLIGHT SEQUENCES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F554C4EE-7825-4831-87BB-6EB708341E08}"/>
              </a:ext>
            </a:extLst>
          </p:cNvPr>
          <p:cNvCxnSpPr/>
          <p:nvPr/>
        </p:nvCxnSpPr>
        <p:spPr>
          <a:xfrm>
            <a:off x="0" y="2087880"/>
            <a:ext cx="625625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08B44555-2EB6-41BB-89E4-20C92231B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6871" y="1029903"/>
            <a:ext cx="3627120" cy="4811943"/>
          </a:xfrm>
        </p:spPr>
        <p:txBody>
          <a:bodyPr>
            <a:normAutofit/>
          </a:bodyPr>
          <a:lstStyle/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Problem</a:t>
            </a:r>
            <a:endParaRPr lang="en-US" sz="2000" b="1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Temporal graphical representation of possible flight sequences.</a:t>
            </a:r>
            <a:endParaRPr lang="en-US" sz="1500" b="1">
              <a:solidFill>
                <a:srgbClr val="002060"/>
              </a:solidFill>
            </a:endParaRPr>
          </a:p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Solution</a:t>
            </a:r>
            <a:r>
              <a:rPr lang="en-US" sz="200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2000">
                <a:solidFill>
                  <a:srgbClr val="002060"/>
                </a:solidFill>
              </a:rPr>
              <a:t>Visual Basic code</a:t>
            </a: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Refer to the sequence table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500" b="1">
                <a:solidFill>
                  <a:srgbClr val="002060"/>
                </a:solidFill>
              </a:rPr>
              <a:t>For</a:t>
            </a:r>
            <a:r>
              <a:rPr lang="en-US" sz="1500">
                <a:solidFill>
                  <a:srgbClr val="002060"/>
                </a:solidFill>
              </a:rPr>
              <a:t> each sequence</a:t>
            </a:r>
          </a:p>
          <a:p>
            <a:pPr marL="180000" indent="0">
              <a:spcBef>
                <a:spcPts val="600"/>
              </a:spcBef>
              <a:buNone/>
            </a:pPr>
            <a:r>
              <a:rPr lang="en-US" sz="1500" b="1">
                <a:solidFill>
                  <a:srgbClr val="002060"/>
                </a:solidFill>
              </a:rPr>
              <a:t>While</a:t>
            </a:r>
            <a:r>
              <a:rPr lang="en-US" sz="1500">
                <a:solidFill>
                  <a:srgbClr val="002060"/>
                </a:solidFill>
              </a:rPr>
              <a:t> there are flights in the sequence</a:t>
            </a:r>
          </a:p>
          <a:p>
            <a:pPr marL="360000" indent="0">
              <a:spcBef>
                <a:spcPts val="600"/>
              </a:spcBef>
              <a:buNone/>
            </a:pPr>
            <a:r>
              <a:rPr lang="en-US" sz="1500">
                <a:solidFill>
                  <a:srgbClr val="002060"/>
                </a:solidFill>
              </a:rPr>
              <a:t>Search for the flight data in the input table and insert it in the Gantt diagram, associating a different color to each different flight.</a:t>
            </a:r>
          </a:p>
          <a:p>
            <a:pPr marL="180000" indent="0">
              <a:spcBef>
                <a:spcPts val="600"/>
              </a:spcBef>
              <a:buNone/>
            </a:pPr>
            <a:r>
              <a:rPr lang="en-US" sz="1500" b="1">
                <a:solidFill>
                  <a:srgbClr val="002060"/>
                </a:solidFill>
              </a:rPr>
              <a:t>Wend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500" b="1">
                <a:solidFill>
                  <a:srgbClr val="002060"/>
                </a:solidFill>
              </a:rPr>
              <a:t>Next</a:t>
            </a:r>
          </a:p>
          <a:p>
            <a:pPr marL="0" indent="0">
              <a:buNone/>
            </a:pPr>
            <a:endParaRPr lang="it-IT" sz="150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1600" i="1">
                <a:solidFill>
                  <a:srgbClr val="002060"/>
                </a:solidFill>
              </a:rPr>
              <a:t>More in the attachment…</a:t>
            </a:r>
          </a:p>
          <a:p>
            <a:pPr marL="0" indent="0">
              <a:buNone/>
            </a:pPr>
            <a:endParaRPr lang="it-IT" sz="1500">
              <a:solidFill>
                <a:srgbClr val="002060"/>
              </a:solidFill>
            </a:endParaRPr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CE4652AC-F4DC-42B4-BE26-11938E77A73F}"/>
              </a:ext>
            </a:extLst>
          </p:cNvPr>
          <p:cNvSpPr/>
          <p:nvPr/>
        </p:nvSpPr>
        <p:spPr>
          <a:xfrm>
            <a:off x="3333441" y="6115285"/>
            <a:ext cx="45719" cy="4571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Ovale 22">
            <a:extLst>
              <a:ext uri="{FF2B5EF4-FFF2-40B4-BE49-F238E27FC236}">
                <a16:creationId xmlns:a16="http://schemas.microsoft.com/office/drawing/2014/main" id="{CCB69B17-2E92-454E-9ACC-B94BDA9BE04A}"/>
              </a:ext>
            </a:extLst>
          </p:cNvPr>
          <p:cNvSpPr/>
          <p:nvPr/>
        </p:nvSpPr>
        <p:spPr>
          <a:xfrm>
            <a:off x="3333442" y="6200646"/>
            <a:ext cx="45719" cy="457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Ovale 23">
            <a:extLst>
              <a:ext uri="{FF2B5EF4-FFF2-40B4-BE49-F238E27FC236}">
                <a16:creationId xmlns:a16="http://schemas.microsoft.com/office/drawing/2014/main" id="{040E2349-B0DD-4BE2-96ED-185A48ADDA3C}"/>
              </a:ext>
            </a:extLst>
          </p:cNvPr>
          <p:cNvSpPr/>
          <p:nvPr/>
        </p:nvSpPr>
        <p:spPr>
          <a:xfrm>
            <a:off x="3333442" y="6278758"/>
            <a:ext cx="45719" cy="4571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317C0467-5698-458F-AD22-4859E3C7B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11</a:t>
            </a:fld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553D499-8FA7-44CB-869D-4B1FEF9DC5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9840"/>
          <a:stretch/>
        </p:blipFill>
        <p:spPr>
          <a:xfrm>
            <a:off x="298384" y="2323694"/>
            <a:ext cx="6381157" cy="3732699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F680324B-1174-4D57-8738-F154CF91E2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6258" y="2690742"/>
            <a:ext cx="1637282" cy="1476516"/>
          </a:xfrm>
          <a:prstGeom prst="rect">
            <a:avLst/>
          </a:prstGeom>
        </p:spPr>
      </p:pic>
      <p:pic>
        <p:nvPicPr>
          <p:cNvPr id="11" name="Slide 11">
            <a:hlinkClick r:id="" action="ppaction://media"/>
            <a:extLst>
              <a:ext uri="{FF2B5EF4-FFF2-40B4-BE49-F238E27FC236}">
                <a16:creationId xmlns:a16="http://schemas.microsoft.com/office/drawing/2014/main" id="{4641AB3F-4FDD-4E80-804F-D7829535EE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0600" y="593494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21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6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D75619A-6EF0-4343-B167-DDC3BD29DD10}"/>
              </a:ext>
            </a:extLst>
          </p:cNvPr>
          <p:cNvSpPr/>
          <p:nvPr/>
        </p:nvSpPr>
        <p:spPr>
          <a:xfrm>
            <a:off x="1083597" y="552343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E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39F0D225-4C50-42CA-9CA0-18F488B085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8" y="1603375"/>
            <a:ext cx="4768532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 fontScale="90000"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CREW PAIRING – RECOVERY PROBLEM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F554C4EE-7825-4831-87BB-6EB708341E08}"/>
              </a:ext>
            </a:extLst>
          </p:cNvPr>
          <p:cNvCxnSpPr/>
          <p:nvPr/>
        </p:nvCxnSpPr>
        <p:spPr>
          <a:xfrm>
            <a:off x="0" y="2087880"/>
            <a:ext cx="625625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Segnaposto contenuto 2">
                <a:extLst>
                  <a:ext uri="{FF2B5EF4-FFF2-40B4-BE49-F238E27FC236}">
                    <a16:creationId xmlns:a16="http://schemas.microsoft.com/office/drawing/2014/main" id="{08B44555-2EB6-41BB-89E4-20C92231BAA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388308" y="1059180"/>
                <a:ext cx="4488608" cy="4945181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sz="2000" b="1">
                    <a:solidFill>
                      <a:schemeClr val="accent2">
                        <a:lumMod val="75000"/>
                      </a:schemeClr>
                    </a:solidFill>
                  </a:rPr>
                  <a:t>Problem</a:t>
                </a:r>
                <a:endParaRPr lang="en-US" sz="2000" b="1">
                  <a:solidFill>
                    <a:srgbClr val="002060"/>
                  </a:solidFill>
                </a:endParaRPr>
              </a:p>
              <a:p>
                <a:pPr marL="0" indent="0">
                  <a:buNone/>
                </a:pPr>
                <a:r>
                  <a:rPr lang="en-US" sz="1500">
                    <a:solidFill>
                      <a:srgbClr val="002060"/>
                    </a:solidFill>
                  </a:rPr>
                  <a:t>Optimization problem, posed as a recovery problem.</a:t>
                </a:r>
                <a:br>
                  <a:rPr lang="en-US" sz="1500">
                    <a:solidFill>
                      <a:srgbClr val="002060"/>
                    </a:solidFill>
                  </a:rPr>
                </a:br>
                <a:r>
                  <a:rPr lang="en-US" sz="1500">
                    <a:solidFill>
                      <a:srgbClr val="002060"/>
                    </a:solidFill>
                  </a:rPr>
                  <a:t>We aim at minimizing the cost of the crews.</a:t>
                </a:r>
              </a:p>
              <a:p>
                <a:pPr marL="0" indent="0">
                  <a:buNone/>
                </a:pPr>
                <a:r>
                  <a:rPr lang="en-US" sz="1500" i="1">
                    <a:solidFill>
                      <a:srgbClr val="002060"/>
                    </a:solidFill>
                  </a:rPr>
                  <a:t>k </a:t>
                </a:r>
                <a:r>
                  <a:rPr lang="en-US" sz="1500">
                    <a:solidFill>
                      <a:srgbClr val="002060"/>
                    </a:solidFill>
                  </a:rPr>
                  <a:t>index of the sequence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sz="1500">
                    <a:solidFill>
                      <a:srgbClr val="002060"/>
                    </a:solidFill>
                  </a:rPr>
                  <a:t>=1 if at least one crew is assigned to the sequence k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sz="1500">
                    <a:solidFill>
                      <a:srgbClr val="002060"/>
                    </a:solidFill>
                  </a:rPr>
                  <a:t>=0 otherwise</a:t>
                </a:r>
              </a:p>
              <a:p>
                <a:r>
                  <a:rPr lang="en-US" sz="2000" b="1">
                    <a:solidFill>
                      <a:schemeClr val="accent2">
                        <a:lumMod val="75000"/>
                      </a:schemeClr>
                    </a:solidFill>
                  </a:rPr>
                  <a:t>Solution</a:t>
                </a:r>
                <a:r>
                  <a:rPr lang="en-US" sz="2000">
                    <a:solidFill>
                      <a:srgbClr val="002060"/>
                    </a:solidFill>
                  </a:rPr>
                  <a:t> </a:t>
                </a:r>
              </a:p>
              <a:p>
                <a:pPr marL="0" indent="0">
                  <a:buNone/>
                </a:pPr>
                <a:r>
                  <a:rPr lang="en-US" sz="2000">
                    <a:solidFill>
                      <a:srgbClr val="002060"/>
                    </a:solidFill>
                  </a:rPr>
                  <a:t>Excel solver, </a:t>
                </a:r>
                <a:r>
                  <a:rPr lang="en-US" sz="2000" u="sng">
                    <a:solidFill>
                      <a:srgbClr val="002060"/>
                    </a:solidFill>
                  </a:rPr>
                  <a:t>minimization</a:t>
                </a:r>
                <a:r>
                  <a:rPr lang="en-US" sz="2000">
                    <a:solidFill>
                      <a:srgbClr val="002060"/>
                    </a:solidFill>
                  </a:rPr>
                  <a:t> - Simplex</a:t>
                </a:r>
              </a:p>
              <a:p>
                <a:r>
                  <a:rPr lang="en-US" sz="1500">
                    <a:solidFill>
                      <a:srgbClr val="002060"/>
                    </a:solidFill>
                  </a:rPr>
                  <a:t>The </a:t>
                </a:r>
                <a:r>
                  <a:rPr lang="en-US" sz="1500" b="1">
                    <a:solidFill>
                      <a:srgbClr val="002060"/>
                    </a:solidFill>
                  </a:rPr>
                  <a:t>objective function </a:t>
                </a:r>
                <a:r>
                  <a:rPr lang="en-US" sz="1500">
                    <a:solidFill>
                      <a:srgbClr val="002060"/>
                    </a:solidFill>
                  </a:rPr>
                  <a:t>is the minimum cost Z:</a:t>
                </a:r>
              </a:p>
              <a:p>
                <a:pPr marL="0" indent="0">
                  <a:buNone/>
                </a:pPr>
                <a:r>
                  <a:rPr lang="it-IT" sz="1500">
                    <a:solidFill>
                      <a:srgbClr val="002060"/>
                    </a:solidFill>
                  </a:rPr>
                  <a:t> 	</a:t>
                </a:r>
                <a14:m>
                  <m:oMath xmlns:m="http://schemas.openxmlformats.org/officeDocument/2006/math">
                    <m:r>
                      <a:rPr lang="it-IT" sz="15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𝑀𝑖𝑛</m:t>
                    </m:r>
                    <m:r>
                      <a:rPr lang="it-IT" sz="15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it-IT" sz="15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𝑍</m:t>
                    </m:r>
                    <m:r>
                      <a:rPr lang="it-IT" sz="15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it-IT" sz="15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𝛴</m:t>
                        </m:r>
                      </m:e>
                      <m:sub>
                        <m:r>
                          <a:rPr lang="fr-FR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it-IT" sz="15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(</m:t>
                    </m:r>
                    <m:sSub>
                      <m:sSubPr>
                        <m:ctrlP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it-IT" sz="15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a:rPr lang="it-IT" sz="15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𝑐𝑜𝑠𝑡</m:t>
                    </m:r>
                    <m:r>
                      <a:rPr lang="it-IT" sz="15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it-IT" sz="15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it-IT" sz="15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it-IT" sz="1500"/>
              </a:p>
              <a:p>
                <a:r>
                  <a:rPr lang="en-US" sz="1500">
                    <a:solidFill>
                      <a:srgbClr val="002060"/>
                    </a:solidFill>
                  </a:rPr>
                  <a:t>The </a:t>
                </a:r>
                <a:r>
                  <a:rPr lang="en-US" sz="1500" b="1">
                    <a:solidFill>
                      <a:srgbClr val="002060"/>
                    </a:solidFill>
                  </a:rPr>
                  <a:t>variables</a:t>
                </a:r>
                <a:r>
                  <a:rPr lang="en-US" sz="1500">
                    <a:solidFill>
                      <a:srgbClr val="002060"/>
                    </a:solidFill>
                  </a:rPr>
                  <a:t> are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sz="1500">
                    <a:solidFill>
                      <a:srgbClr val="002060"/>
                    </a:solidFill>
                  </a:rPr>
                  <a:t>, where </a:t>
                </a:r>
                <a14:m>
                  <m:oMath xmlns:m="http://schemas.openxmlformats.org/officeDocument/2006/math">
                    <m:r>
                      <a:rPr lang="fr-FR" sz="15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1500">
                    <a:solidFill>
                      <a:srgbClr val="002060"/>
                    </a:solidFill>
                  </a:rPr>
                  <a:t> goes from 1 to the number of sequences</a:t>
                </a:r>
              </a:p>
              <a:p>
                <a:r>
                  <a:rPr lang="en-US" sz="1500" b="1">
                    <a:solidFill>
                      <a:srgbClr val="002060"/>
                    </a:solidFill>
                  </a:rPr>
                  <a:t>Constraints for each flight i</a:t>
                </a:r>
                <a:r>
                  <a:rPr lang="en-US" sz="1500">
                    <a:solidFill>
                      <a:srgbClr val="002060"/>
                    </a:solidFill>
                  </a:rPr>
                  <a:t>:</a:t>
                </a:r>
              </a:p>
              <a:p>
                <a:pPr marL="0" indent="0" algn="ctr">
                  <a:buNone/>
                </a:pPr>
                <a:r>
                  <a:rPr lang="en-US" sz="150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it-IT" sz="15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l-GR" sz="15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𝛴</m:t>
                            </m:r>
                          </m:e>
                          <m:sub>
                            <m:r>
                              <a:rPr lang="fr-FR" sz="15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it-IT" sz="15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≥</m:t>
                    </m:r>
                    <m:r>
                      <a:rPr lang="it-IT" sz="15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endParaRPr lang="it-IT" sz="1500">
                  <a:solidFill>
                    <a:srgbClr val="002060"/>
                  </a:solidFill>
                </a:endParaRPr>
              </a:p>
              <a:p>
                <a:pPr marL="0" indent="0">
                  <a:buNone/>
                </a:pPr>
                <a:endParaRPr lang="it-IT" sz="1500">
                  <a:solidFill>
                    <a:srgbClr val="002060"/>
                  </a:solidFill>
                </a:endParaRPr>
              </a:p>
              <a:p>
                <a:pPr marL="0" indent="0">
                  <a:buNone/>
                </a:pPr>
                <a:r>
                  <a:rPr lang="it-IT" sz="1600">
                    <a:solidFill>
                      <a:srgbClr val="002060"/>
                    </a:solidFill>
                  </a:rPr>
                  <a:t> </a:t>
                </a:r>
                <a:endParaRPr lang="it-IT" sz="1600" i="1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2" name="Segnaposto contenuto 2">
                <a:extLst>
                  <a:ext uri="{FF2B5EF4-FFF2-40B4-BE49-F238E27FC236}">
                    <a16:creationId xmlns:a16="http://schemas.microsoft.com/office/drawing/2014/main" id="{08B44555-2EB6-41BB-89E4-20C92231BA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388308" y="1059180"/>
                <a:ext cx="4488608" cy="4945181"/>
              </a:xfrm>
              <a:blipFill>
                <a:blip r:embed="rId4"/>
                <a:stretch>
                  <a:fillRect l="-1495" t="-185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Ovale 18">
            <a:extLst>
              <a:ext uri="{FF2B5EF4-FFF2-40B4-BE49-F238E27FC236}">
                <a16:creationId xmlns:a16="http://schemas.microsoft.com/office/drawing/2014/main" id="{CE4652AC-F4DC-42B4-BE26-11938E77A73F}"/>
              </a:ext>
            </a:extLst>
          </p:cNvPr>
          <p:cNvSpPr/>
          <p:nvPr/>
        </p:nvSpPr>
        <p:spPr>
          <a:xfrm>
            <a:off x="1267378" y="6261267"/>
            <a:ext cx="45719" cy="4571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Ovale 22">
            <a:extLst>
              <a:ext uri="{FF2B5EF4-FFF2-40B4-BE49-F238E27FC236}">
                <a16:creationId xmlns:a16="http://schemas.microsoft.com/office/drawing/2014/main" id="{CCB69B17-2E92-454E-9ACC-B94BDA9BE04A}"/>
              </a:ext>
            </a:extLst>
          </p:cNvPr>
          <p:cNvSpPr/>
          <p:nvPr/>
        </p:nvSpPr>
        <p:spPr>
          <a:xfrm>
            <a:off x="1267379" y="6346628"/>
            <a:ext cx="45719" cy="457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Ovale 23">
            <a:extLst>
              <a:ext uri="{FF2B5EF4-FFF2-40B4-BE49-F238E27FC236}">
                <a16:creationId xmlns:a16="http://schemas.microsoft.com/office/drawing/2014/main" id="{040E2349-B0DD-4BE2-96ED-185A48ADDA3C}"/>
              </a:ext>
            </a:extLst>
          </p:cNvPr>
          <p:cNvSpPr/>
          <p:nvPr/>
        </p:nvSpPr>
        <p:spPr>
          <a:xfrm>
            <a:off x="1267379" y="6424740"/>
            <a:ext cx="45719" cy="4571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56E54363-3057-4B2F-8C1A-09B876CD1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12</a:t>
            </a:fld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7439008-3A69-4838-90DA-A79965A66E2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5389"/>
          <a:stretch/>
        </p:blipFill>
        <p:spPr>
          <a:xfrm>
            <a:off x="315084" y="2234016"/>
            <a:ext cx="6807609" cy="3909493"/>
          </a:xfrm>
          <a:prstGeom prst="rect">
            <a:avLst/>
          </a:prstGeom>
        </p:spPr>
      </p:pic>
      <p:pic>
        <p:nvPicPr>
          <p:cNvPr id="3" name="Slide 12">
            <a:hlinkClick r:id="" action="ppaction://media"/>
            <a:extLst>
              <a:ext uri="{FF2B5EF4-FFF2-40B4-BE49-F238E27FC236}">
                <a16:creationId xmlns:a16="http://schemas.microsoft.com/office/drawing/2014/main" id="{81749782-9B4B-4196-81AE-F844D7C5C8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0600" y="596308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8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9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D75619A-6EF0-4343-B167-DDC3BD29DD10}"/>
              </a:ext>
            </a:extLst>
          </p:cNvPr>
          <p:cNvSpPr/>
          <p:nvPr/>
        </p:nvSpPr>
        <p:spPr>
          <a:xfrm>
            <a:off x="1083597" y="552343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F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39F0D225-4C50-42CA-9CA0-18F488B085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8" y="1603375"/>
            <a:ext cx="3932237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r>
              <a:rPr lang="en-US" sz="2400" b="1">
                <a:solidFill>
                  <a:srgbClr val="002060"/>
                </a:solidFill>
              </a:rPr>
              <a:t>CREW PAIRING – RESULTS</a:t>
            </a:r>
            <a:endParaRPr lang="en-US" sz="2400">
              <a:solidFill>
                <a:srgbClr val="002060"/>
              </a:solidFill>
            </a:endParaRP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F554C4EE-7825-4831-87BB-6EB708341E08}"/>
              </a:ext>
            </a:extLst>
          </p:cNvPr>
          <p:cNvCxnSpPr/>
          <p:nvPr/>
        </p:nvCxnSpPr>
        <p:spPr>
          <a:xfrm>
            <a:off x="0" y="2087880"/>
            <a:ext cx="625625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75BF1210-BBA5-42CB-8E14-87ACFE745A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0190" y="719729"/>
            <a:ext cx="4024209" cy="149912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IE" sz="2000">
                <a:solidFill>
                  <a:srgbClr val="002060"/>
                </a:solidFill>
              </a:rPr>
              <a:t>Once launched the app, a VBA code allows to run all its consequent parts shown in the slides before.</a:t>
            </a:r>
          </a:p>
          <a:p>
            <a:pPr marL="0" indent="0">
              <a:buNone/>
            </a:pPr>
            <a:r>
              <a:rPr lang="en-IE" sz="2000">
                <a:solidFill>
                  <a:srgbClr val="002060"/>
                </a:solidFill>
              </a:rPr>
              <a:t>Finally, the crews and the assigned flights are shown in the results table</a:t>
            </a:r>
            <a:r>
              <a:rPr lang="fr-FR" sz="2000">
                <a:solidFill>
                  <a:srgbClr val="002060"/>
                </a:solidFill>
              </a:rPr>
              <a:t>.</a:t>
            </a:r>
            <a:endParaRPr lang="it-IT" sz="2000">
              <a:solidFill>
                <a:srgbClr val="002060"/>
              </a:solidFill>
            </a:endParaRP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C6E7CE32-3DD2-4D91-B3F4-08ABA4548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13</a:t>
            </a:fld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FD437D-AE88-4D95-BB0D-7729EBC964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133" y="2349835"/>
            <a:ext cx="11371847" cy="3925442"/>
          </a:xfrm>
          <a:prstGeom prst="rect">
            <a:avLst/>
          </a:prstGeom>
        </p:spPr>
      </p:pic>
      <p:pic>
        <p:nvPicPr>
          <p:cNvPr id="15" name="Slide 13">
            <a:hlinkClick r:id="" action="ppaction://media"/>
            <a:extLst>
              <a:ext uri="{FF2B5EF4-FFF2-40B4-BE49-F238E27FC236}">
                <a16:creationId xmlns:a16="http://schemas.microsoft.com/office/drawing/2014/main" id="{5CB7F9FE-FE78-4BE4-AF7D-8F81E396F3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47780" y="631748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84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23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6" name="Rectangle 68">
            <a:extLst>
              <a:ext uri="{FF2B5EF4-FFF2-40B4-BE49-F238E27FC236}">
                <a16:creationId xmlns:a16="http://schemas.microsoft.com/office/drawing/2014/main" id="{16F9E488-0718-4E1E-9D12-26779F606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: Shape 70">
            <a:extLst>
              <a:ext uri="{FF2B5EF4-FFF2-40B4-BE49-F238E27FC236}">
                <a16:creationId xmlns:a16="http://schemas.microsoft.com/office/drawing/2014/main" id="{D20AEB5B-DFC7-42B4-9FAA-6B95E01D0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5124" y="0"/>
            <a:ext cx="7476877" cy="6858000"/>
          </a:xfrm>
          <a:custGeom>
            <a:avLst/>
            <a:gdLst>
              <a:gd name="connsiteX0" fmla="*/ 637332 w 7476877"/>
              <a:gd name="connsiteY0" fmla="*/ 4332728 h 6858000"/>
              <a:gd name="connsiteX1" fmla="*/ 1576347 w 7476877"/>
              <a:gd name="connsiteY1" fmla="*/ 4332728 h 6858000"/>
              <a:gd name="connsiteX2" fmla="*/ 1720345 w 7476877"/>
              <a:gd name="connsiteY2" fmla="*/ 4419228 h 6858000"/>
              <a:gd name="connsiteX3" fmla="*/ 2190864 w 7476877"/>
              <a:gd name="connsiteY3" fmla="*/ 5245095 h 6858000"/>
              <a:gd name="connsiteX4" fmla="*/ 2190864 w 7476877"/>
              <a:gd name="connsiteY4" fmla="*/ 5413976 h 6858000"/>
              <a:gd name="connsiteX5" fmla="*/ 1720345 w 7476877"/>
              <a:gd name="connsiteY5" fmla="*/ 6239844 h 6858000"/>
              <a:gd name="connsiteX6" fmla="*/ 1576347 w 7476877"/>
              <a:gd name="connsiteY6" fmla="*/ 6326343 h 6858000"/>
              <a:gd name="connsiteX7" fmla="*/ 637332 w 7476877"/>
              <a:gd name="connsiteY7" fmla="*/ 6326343 h 6858000"/>
              <a:gd name="connsiteX8" fmla="*/ 491309 w 7476877"/>
              <a:gd name="connsiteY8" fmla="*/ 6239844 h 6858000"/>
              <a:gd name="connsiteX9" fmla="*/ 22817 w 7476877"/>
              <a:gd name="connsiteY9" fmla="*/ 5413976 h 6858000"/>
              <a:gd name="connsiteX10" fmla="*/ 22817 w 7476877"/>
              <a:gd name="connsiteY10" fmla="*/ 5245095 h 6858000"/>
              <a:gd name="connsiteX11" fmla="*/ 491309 w 7476877"/>
              <a:gd name="connsiteY11" fmla="*/ 4419228 h 6858000"/>
              <a:gd name="connsiteX12" fmla="*/ 637332 w 7476877"/>
              <a:gd name="connsiteY12" fmla="*/ 4332728 h 6858000"/>
              <a:gd name="connsiteX13" fmla="*/ 3853980 w 7476877"/>
              <a:gd name="connsiteY13" fmla="*/ 0 h 6858000"/>
              <a:gd name="connsiteX14" fmla="*/ 5043644 w 7476877"/>
              <a:gd name="connsiteY14" fmla="*/ 0 h 6858000"/>
              <a:gd name="connsiteX15" fmla="*/ 5083740 w 7476877"/>
              <a:gd name="connsiteY15" fmla="*/ 70378 h 6858000"/>
              <a:gd name="connsiteX16" fmla="*/ 5225307 w 7476877"/>
              <a:gd name="connsiteY16" fmla="*/ 318859 h 6858000"/>
              <a:gd name="connsiteX17" fmla="*/ 5225307 w 7476877"/>
              <a:gd name="connsiteY17" fmla="*/ 577503 h 6858000"/>
              <a:gd name="connsiteX18" fmla="*/ 4504695 w 7476877"/>
              <a:gd name="connsiteY18" fmla="*/ 1842337 h 6858000"/>
              <a:gd name="connsiteX19" fmla="*/ 4284162 w 7476877"/>
              <a:gd name="connsiteY19" fmla="*/ 1974811 h 6858000"/>
              <a:gd name="connsiteX20" fmla="*/ 2846045 w 7476877"/>
              <a:gd name="connsiteY20" fmla="*/ 1974811 h 6858000"/>
              <a:gd name="connsiteX21" fmla="*/ 2778342 w 7476877"/>
              <a:gd name="connsiteY21" fmla="*/ 1965645 h 6858000"/>
              <a:gd name="connsiteX22" fmla="*/ 2731777 w 7476877"/>
              <a:gd name="connsiteY22" fmla="*/ 1945746 h 6858000"/>
              <a:gd name="connsiteX23" fmla="*/ 2760233 w 7476877"/>
              <a:gd name="connsiteY23" fmla="*/ 1895581 h 6858000"/>
              <a:gd name="connsiteX24" fmla="*/ 3768459 w 7476877"/>
              <a:gd name="connsiteY24" fmla="*/ 118263 h 6858000"/>
              <a:gd name="connsiteX25" fmla="*/ 3819932 w 7476877"/>
              <a:gd name="connsiteY25" fmla="*/ 39732 h 6858000"/>
              <a:gd name="connsiteX26" fmla="*/ 1880237 w 7476877"/>
              <a:gd name="connsiteY26" fmla="*/ 0 h 6858000"/>
              <a:gd name="connsiteX27" fmla="*/ 2102124 w 7476877"/>
              <a:gd name="connsiteY27" fmla="*/ 0 h 6858000"/>
              <a:gd name="connsiteX28" fmla="*/ 2086946 w 7476877"/>
              <a:gd name="connsiteY28" fmla="*/ 26756 h 6858000"/>
              <a:gd name="connsiteX29" fmla="*/ 1911773 w 7476877"/>
              <a:gd name="connsiteY29" fmla="*/ 335552 h 6858000"/>
              <a:gd name="connsiteX30" fmla="*/ 1911773 w 7476877"/>
              <a:gd name="connsiteY30" fmla="*/ 594199 h 6858000"/>
              <a:gd name="connsiteX31" fmla="*/ 2629280 w 7476877"/>
              <a:gd name="connsiteY31" fmla="*/ 1859030 h 6858000"/>
              <a:gd name="connsiteX32" fmla="*/ 2723627 w 7476877"/>
              <a:gd name="connsiteY32" fmla="*/ 1956020 h 6858000"/>
              <a:gd name="connsiteX33" fmla="*/ 2734544 w 7476877"/>
              <a:gd name="connsiteY33" fmla="*/ 1960685 h 6858000"/>
              <a:gd name="connsiteX34" fmla="*/ 2676021 w 7476877"/>
              <a:gd name="connsiteY34" fmla="*/ 2063851 h 6858000"/>
              <a:gd name="connsiteX35" fmla="*/ 2632495 w 7476877"/>
              <a:gd name="connsiteY35" fmla="*/ 2140578 h 6858000"/>
              <a:gd name="connsiteX36" fmla="*/ 2677641 w 7476877"/>
              <a:gd name="connsiteY36" fmla="*/ 2159871 h 6858000"/>
              <a:gd name="connsiteX37" fmla="*/ 2754009 w 7476877"/>
              <a:gd name="connsiteY37" fmla="*/ 2170210 h 6858000"/>
              <a:gd name="connsiteX38" fmla="*/ 4376198 w 7476877"/>
              <a:gd name="connsiteY38" fmla="*/ 2170210 h 6858000"/>
              <a:gd name="connsiteX39" fmla="*/ 4624956 w 7476877"/>
              <a:gd name="connsiteY39" fmla="*/ 2020780 h 6858000"/>
              <a:gd name="connsiteX40" fmla="*/ 5437803 w 7476877"/>
              <a:gd name="connsiteY40" fmla="*/ 594055 h 6858000"/>
              <a:gd name="connsiteX41" fmla="*/ 5437803 w 7476877"/>
              <a:gd name="connsiteY41" fmla="*/ 302307 h 6858000"/>
              <a:gd name="connsiteX42" fmla="*/ 5294722 w 7476877"/>
              <a:gd name="connsiteY42" fmla="*/ 51168 h 6858000"/>
              <a:gd name="connsiteX43" fmla="*/ 5265570 w 7476877"/>
              <a:gd name="connsiteY43" fmla="*/ 0 h 6858000"/>
              <a:gd name="connsiteX44" fmla="*/ 7476877 w 7476877"/>
              <a:gd name="connsiteY44" fmla="*/ 0 h 6858000"/>
              <a:gd name="connsiteX45" fmla="*/ 7476877 w 7476877"/>
              <a:gd name="connsiteY45" fmla="*/ 6858000 h 6858000"/>
              <a:gd name="connsiteX46" fmla="*/ 3343303 w 7476877"/>
              <a:gd name="connsiteY46" fmla="*/ 6858000 h 6858000"/>
              <a:gd name="connsiteX47" fmla="*/ 3297958 w 7476877"/>
              <a:gd name="connsiteY47" fmla="*/ 6778065 h 6858000"/>
              <a:gd name="connsiteX48" fmla="*/ 1841286 w 7476877"/>
              <a:gd name="connsiteY48" fmla="*/ 4210218 h 6858000"/>
              <a:gd name="connsiteX49" fmla="*/ 1841286 w 7476877"/>
              <a:gd name="connsiteY49" fmla="*/ 3515516 h 6858000"/>
              <a:gd name="connsiteX50" fmla="*/ 2556859 w 7476877"/>
              <a:gd name="connsiteY50" fmla="*/ 2254092 h 6858000"/>
              <a:gd name="connsiteX51" fmla="*/ 2617166 w 7476877"/>
              <a:gd name="connsiteY51" fmla="*/ 2147787 h 6858000"/>
              <a:gd name="connsiteX52" fmla="*/ 2615044 w 7476877"/>
              <a:gd name="connsiteY52" fmla="*/ 2146880 h 6858000"/>
              <a:gd name="connsiteX53" fmla="*/ 2508620 w 7476877"/>
              <a:gd name="connsiteY53" fmla="*/ 2037473 h 6858000"/>
              <a:gd name="connsiteX54" fmla="*/ 1699276 w 7476877"/>
              <a:gd name="connsiteY54" fmla="*/ 610749 h 6858000"/>
              <a:gd name="connsiteX55" fmla="*/ 1699276 w 7476877"/>
              <a:gd name="connsiteY55" fmla="*/ 319000 h 6858000"/>
              <a:gd name="connsiteX56" fmla="*/ 1843322 w 7476877"/>
              <a:gd name="connsiteY56" fmla="*/ 650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476877" h="6858000">
                <a:moveTo>
                  <a:pt x="637332" y="4332728"/>
                </a:moveTo>
                <a:cubicBezTo>
                  <a:pt x="637332" y="4332728"/>
                  <a:pt x="637332" y="4332728"/>
                  <a:pt x="1576347" y="4332728"/>
                </a:cubicBezTo>
                <a:cubicBezTo>
                  <a:pt x="1635163" y="4332728"/>
                  <a:pt x="1691949" y="4365681"/>
                  <a:pt x="1720345" y="4419228"/>
                </a:cubicBezTo>
                <a:cubicBezTo>
                  <a:pt x="1720345" y="4419228"/>
                  <a:pt x="1720345" y="4419228"/>
                  <a:pt x="2190864" y="5245095"/>
                </a:cubicBezTo>
                <a:cubicBezTo>
                  <a:pt x="2221287" y="5296583"/>
                  <a:pt x="2221287" y="5362488"/>
                  <a:pt x="2190864" y="5413976"/>
                </a:cubicBezTo>
                <a:cubicBezTo>
                  <a:pt x="2190864" y="5413976"/>
                  <a:pt x="2190864" y="5413976"/>
                  <a:pt x="1720345" y="6239844"/>
                </a:cubicBezTo>
                <a:cubicBezTo>
                  <a:pt x="1691949" y="6293391"/>
                  <a:pt x="1635163" y="6326343"/>
                  <a:pt x="1576347" y="6326343"/>
                </a:cubicBezTo>
                <a:cubicBezTo>
                  <a:pt x="1576347" y="6326343"/>
                  <a:pt x="1576347" y="6326343"/>
                  <a:pt x="637332" y="6326343"/>
                </a:cubicBezTo>
                <a:cubicBezTo>
                  <a:pt x="576490" y="6326343"/>
                  <a:pt x="521732" y="6293391"/>
                  <a:pt x="491309" y="6239844"/>
                </a:cubicBezTo>
                <a:cubicBezTo>
                  <a:pt x="491309" y="6239844"/>
                  <a:pt x="491309" y="6239844"/>
                  <a:pt x="22817" y="5413976"/>
                </a:cubicBezTo>
                <a:cubicBezTo>
                  <a:pt x="-7605" y="5362488"/>
                  <a:pt x="-7605" y="5296583"/>
                  <a:pt x="22817" y="5245095"/>
                </a:cubicBezTo>
                <a:cubicBezTo>
                  <a:pt x="22817" y="5245095"/>
                  <a:pt x="22817" y="5245095"/>
                  <a:pt x="491309" y="4419228"/>
                </a:cubicBezTo>
                <a:cubicBezTo>
                  <a:pt x="521732" y="4365681"/>
                  <a:pt x="576490" y="4332728"/>
                  <a:pt x="637332" y="4332728"/>
                </a:cubicBezTo>
                <a:close/>
                <a:moveTo>
                  <a:pt x="3853980" y="0"/>
                </a:moveTo>
                <a:lnTo>
                  <a:pt x="5043644" y="0"/>
                </a:lnTo>
                <a:lnTo>
                  <a:pt x="5083740" y="70378"/>
                </a:lnTo>
                <a:cubicBezTo>
                  <a:pt x="5127533" y="147245"/>
                  <a:pt x="5174639" y="229925"/>
                  <a:pt x="5225307" y="318859"/>
                </a:cubicBezTo>
                <a:cubicBezTo>
                  <a:pt x="5271897" y="397715"/>
                  <a:pt x="5271897" y="498649"/>
                  <a:pt x="5225307" y="577503"/>
                </a:cubicBezTo>
                <a:cubicBezTo>
                  <a:pt x="5225307" y="577503"/>
                  <a:pt x="5225307" y="577503"/>
                  <a:pt x="4504695" y="1842337"/>
                </a:cubicBezTo>
                <a:cubicBezTo>
                  <a:pt x="4461209" y="1924345"/>
                  <a:pt x="4374239" y="1974811"/>
                  <a:pt x="4284162" y="1974811"/>
                </a:cubicBezTo>
                <a:cubicBezTo>
                  <a:pt x="4284162" y="1974811"/>
                  <a:pt x="4284162" y="1974811"/>
                  <a:pt x="2846045" y="1974811"/>
                </a:cubicBezTo>
                <a:cubicBezTo>
                  <a:pt x="2822750" y="1974811"/>
                  <a:pt x="2800035" y="1971656"/>
                  <a:pt x="2778342" y="1965645"/>
                </a:cubicBezTo>
                <a:lnTo>
                  <a:pt x="2731777" y="1945746"/>
                </a:lnTo>
                <a:lnTo>
                  <a:pt x="2760233" y="1895581"/>
                </a:lnTo>
                <a:cubicBezTo>
                  <a:pt x="3017539" y="1441999"/>
                  <a:pt x="3346890" y="861413"/>
                  <a:pt x="3768459" y="118263"/>
                </a:cubicBezTo>
                <a:cubicBezTo>
                  <a:pt x="3784101" y="90729"/>
                  <a:pt x="3801308" y="64519"/>
                  <a:pt x="3819932" y="39732"/>
                </a:cubicBezTo>
                <a:close/>
                <a:moveTo>
                  <a:pt x="1880237" y="0"/>
                </a:moveTo>
                <a:lnTo>
                  <a:pt x="2102124" y="0"/>
                </a:lnTo>
                <a:lnTo>
                  <a:pt x="2086946" y="26756"/>
                </a:lnTo>
                <a:cubicBezTo>
                  <a:pt x="1911773" y="335552"/>
                  <a:pt x="1911773" y="335552"/>
                  <a:pt x="1911773" y="335552"/>
                </a:cubicBezTo>
                <a:cubicBezTo>
                  <a:pt x="1865182" y="414408"/>
                  <a:pt x="1865182" y="515344"/>
                  <a:pt x="1911773" y="594199"/>
                </a:cubicBezTo>
                <a:cubicBezTo>
                  <a:pt x="2629280" y="1859030"/>
                  <a:pt x="2629280" y="1859030"/>
                  <a:pt x="2629280" y="1859030"/>
                </a:cubicBezTo>
                <a:cubicBezTo>
                  <a:pt x="2652576" y="1900035"/>
                  <a:pt x="2685189" y="1933154"/>
                  <a:pt x="2723627" y="1956020"/>
                </a:cubicBezTo>
                <a:lnTo>
                  <a:pt x="2734544" y="1960685"/>
                </a:lnTo>
                <a:lnTo>
                  <a:pt x="2676021" y="2063851"/>
                </a:lnTo>
                <a:lnTo>
                  <a:pt x="2632495" y="2140578"/>
                </a:lnTo>
                <a:lnTo>
                  <a:pt x="2677641" y="2159871"/>
                </a:lnTo>
                <a:cubicBezTo>
                  <a:pt x="2702113" y="2166652"/>
                  <a:pt x="2727732" y="2170210"/>
                  <a:pt x="2754009" y="2170210"/>
                </a:cubicBezTo>
                <a:cubicBezTo>
                  <a:pt x="4376198" y="2170210"/>
                  <a:pt x="4376198" y="2170210"/>
                  <a:pt x="4376198" y="2170210"/>
                </a:cubicBezTo>
                <a:cubicBezTo>
                  <a:pt x="4477805" y="2170210"/>
                  <a:pt x="4575904" y="2113286"/>
                  <a:pt x="4624956" y="2020780"/>
                </a:cubicBezTo>
                <a:cubicBezTo>
                  <a:pt x="5437803" y="594055"/>
                  <a:pt x="5437803" y="594055"/>
                  <a:pt x="5437803" y="594055"/>
                </a:cubicBezTo>
                <a:cubicBezTo>
                  <a:pt x="5490358" y="505109"/>
                  <a:pt x="5490358" y="391256"/>
                  <a:pt x="5437803" y="302307"/>
                </a:cubicBezTo>
                <a:cubicBezTo>
                  <a:pt x="5387000" y="213137"/>
                  <a:pt x="5339373" y="129540"/>
                  <a:pt x="5294722" y="51168"/>
                </a:cubicBezTo>
                <a:lnTo>
                  <a:pt x="5265570" y="0"/>
                </a:lnTo>
                <a:lnTo>
                  <a:pt x="7476877" y="0"/>
                </a:lnTo>
                <a:lnTo>
                  <a:pt x="7476877" y="6858000"/>
                </a:lnTo>
                <a:lnTo>
                  <a:pt x="3343303" y="6858000"/>
                </a:lnTo>
                <a:lnTo>
                  <a:pt x="3297958" y="6778065"/>
                </a:lnTo>
                <a:cubicBezTo>
                  <a:pt x="3015657" y="6280421"/>
                  <a:pt x="2563976" y="5484189"/>
                  <a:pt x="1841286" y="4210218"/>
                </a:cubicBezTo>
                <a:cubicBezTo>
                  <a:pt x="1716144" y="3998418"/>
                  <a:pt x="1716144" y="3727316"/>
                  <a:pt x="1841286" y="3515516"/>
                </a:cubicBezTo>
                <a:cubicBezTo>
                  <a:pt x="1841286" y="3515516"/>
                  <a:pt x="1841286" y="3515516"/>
                  <a:pt x="2556859" y="2254092"/>
                </a:cubicBezTo>
                <a:lnTo>
                  <a:pt x="2617166" y="2147787"/>
                </a:lnTo>
                <a:lnTo>
                  <a:pt x="2615044" y="2146880"/>
                </a:lnTo>
                <a:cubicBezTo>
                  <a:pt x="2571686" y="2121084"/>
                  <a:pt x="2534897" y="2083728"/>
                  <a:pt x="2508620" y="2037473"/>
                </a:cubicBezTo>
                <a:cubicBezTo>
                  <a:pt x="2508620" y="2037473"/>
                  <a:pt x="2508620" y="2037473"/>
                  <a:pt x="1699276" y="610749"/>
                </a:cubicBezTo>
                <a:cubicBezTo>
                  <a:pt x="1646720" y="521803"/>
                  <a:pt x="1646720" y="407950"/>
                  <a:pt x="1699276" y="319000"/>
                </a:cubicBezTo>
                <a:cubicBezTo>
                  <a:pt x="1699276" y="319000"/>
                  <a:pt x="1699276" y="319000"/>
                  <a:pt x="1843322" y="650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3B3A78-E768-41E9-A53E-FA6DAC66F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7485" y="1910354"/>
            <a:ext cx="6457183" cy="227438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72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PROBLEM </a:t>
            </a:r>
            <a:r>
              <a:rPr lang="en-US" sz="7200">
                <a:solidFill>
                  <a:schemeClr val="accent2">
                    <a:lumMod val="75000"/>
                  </a:schemeClr>
                </a:solidFill>
              </a:rPr>
              <a:t>3</a:t>
            </a:r>
            <a:endParaRPr lang="en-US" sz="7200" kern="120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99A4B0-226F-451E-A6CB-4F0965EFF4B7}"/>
              </a:ext>
            </a:extLst>
          </p:cNvPr>
          <p:cNvSpPr txBox="1"/>
          <p:nvPr/>
        </p:nvSpPr>
        <p:spPr>
          <a:xfrm>
            <a:off x="1000801" y="3045832"/>
            <a:ext cx="6112921" cy="820651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endParaRPr lang="en-US" sz="2000" b="1" kern="1200">
              <a:solidFill>
                <a:srgbClr val="002060"/>
              </a:solidFill>
              <a:latin typeface="+mn-lt"/>
              <a:cs typeface="Calibri"/>
            </a:endParaRPr>
          </a:p>
          <a:p>
            <a:r>
              <a:rPr lang="en-US" sz="2500" b="1">
                <a:solidFill>
                  <a:schemeClr val="accent1">
                    <a:lumMod val="75000"/>
                  </a:schemeClr>
                </a:solidFill>
              </a:rPr>
              <a:t>GROUND OPERATIONS MANAGEMENT - PASSENGER TRANSPORT</a:t>
            </a:r>
            <a:endParaRPr lang="en-US" sz="25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93721-934F-4F1E-A868-0B2BA110D3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1960" y="561256"/>
            <a:ext cx="1128382" cy="847206"/>
            <a:chOff x="7393391" y="1075612"/>
            <a:chExt cx="1128382" cy="847206"/>
          </a:xfrm>
        </p:grpSpPr>
        <p:sp>
          <p:nvSpPr>
            <p:cNvPr id="74" name="Freeform 5">
              <a:extLst>
                <a:ext uri="{FF2B5EF4-FFF2-40B4-BE49-F238E27FC236}">
                  <a16:creationId xmlns:a16="http://schemas.microsoft.com/office/drawing/2014/main" id="{99494AF8-52DE-4016-B1B9-5D16974BAE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93391" y="1327438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5">
              <a:extLst>
                <a:ext uri="{FF2B5EF4-FFF2-40B4-BE49-F238E27FC236}">
                  <a16:creationId xmlns:a16="http://schemas.microsoft.com/office/drawing/2014/main" id="{C27115E3-8DBD-460F-8EAD-44E1261741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971281" y="1075612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723C16E-0026-4A6B-9A86-803D7809494B}"/>
              </a:ext>
            </a:extLst>
          </p:cNvPr>
          <p:cNvSpPr txBox="1"/>
          <p:nvPr/>
        </p:nvSpPr>
        <p:spPr>
          <a:xfrm>
            <a:off x="606282" y="934365"/>
            <a:ext cx="44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3</a:t>
            </a:r>
          </a:p>
        </p:txBody>
      </p:sp>
      <p:pic>
        <p:nvPicPr>
          <p:cNvPr id="3076" name="Picture 4" descr="Bus Svg Png Icon Free Download (#202960) - OnlineWebFonts.COM">
            <a:extLst>
              <a:ext uri="{FF2B5EF4-FFF2-40B4-BE49-F238E27FC236}">
                <a16:creationId xmlns:a16="http://schemas.microsoft.com/office/drawing/2014/main" id="{107BC896-10F6-4B52-9E03-067C11CCF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452" y="3952041"/>
            <a:ext cx="1432203" cy="74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arked Plane PNG Icon - PNG Repo Free PNG Icons">
            <a:extLst>
              <a:ext uri="{FF2B5EF4-FFF2-40B4-BE49-F238E27FC236}">
                <a16:creationId xmlns:a16="http://schemas.microsoft.com/office/drawing/2014/main" id="{BD514CAB-DA85-4D1C-A8D7-83BDB1A3EC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853" y="1667494"/>
            <a:ext cx="3032800" cy="303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Bus Icon Png #111825 - Free Icons Library">
            <a:extLst>
              <a:ext uri="{FF2B5EF4-FFF2-40B4-BE49-F238E27FC236}">
                <a16:creationId xmlns:a16="http://schemas.microsoft.com/office/drawing/2014/main" id="{12ED764F-523B-4B4C-BA19-8DF91A6A32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1056" y="4700294"/>
            <a:ext cx="1467740" cy="146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5C25AA38-8405-4108-BFEE-7E1436B17ABE}"/>
              </a:ext>
            </a:extLst>
          </p:cNvPr>
          <p:cNvSpPr/>
          <p:nvPr/>
        </p:nvSpPr>
        <p:spPr>
          <a:xfrm>
            <a:off x="995524" y="4309870"/>
            <a:ext cx="385079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solidFill>
                  <a:schemeClr val="accent1">
                    <a:lumMod val="75000"/>
                  </a:schemeClr>
                </a:solidFill>
              </a:rPr>
              <a:t>The third problem consists in optimizing the management of the bus fleet that allows the passengers transportation from the terminal to their aircraft and vice versa.</a:t>
            </a:r>
            <a:endParaRPr lang="it-IT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565F0F6-0379-4806-B108-198D99FE0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14</a:t>
            </a:fld>
            <a:endParaRPr lang="en-US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DE137D10-2A2D-4442-9D2C-656E37823D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40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942"/>
    </mc:Choice>
    <mc:Fallback xmlns="">
      <p:transition spd="slow" advTm="169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943D46D8-1B2B-484E-8041-D81A3DB2C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15</a:t>
            </a:fld>
            <a:endParaRPr lang="en-US"/>
          </a:p>
        </p:txBody>
      </p:sp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226494" y="192104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378894" y="296998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3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23A49CA-CAE0-400D-AC3B-55E0A8E30847}"/>
              </a:ext>
            </a:extLst>
          </p:cNvPr>
          <p:cNvGrpSpPr/>
          <p:nvPr/>
        </p:nvGrpSpPr>
        <p:grpSpPr>
          <a:xfrm>
            <a:off x="391711" y="688640"/>
            <a:ext cx="11116265" cy="5691483"/>
            <a:chOff x="391711" y="688640"/>
            <a:chExt cx="11116265" cy="5691483"/>
          </a:xfrm>
        </p:grpSpPr>
        <p:pic>
          <p:nvPicPr>
            <p:cNvPr id="2" name="Image 1">
              <a:extLst>
                <a:ext uri="{FF2B5EF4-FFF2-40B4-BE49-F238E27FC236}">
                  <a16:creationId xmlns:a16="http://schemas.microsoft.com/office/drawing/2014/main" id="{DCAC024F-3B07-44D0-8895-5E6CE45A1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1711" y="1284699"/>
              <a:ext cx="10777201" cy="5084027"/>
            </a:xfrm>
            <a:prstGeom prst="rect">
              <a:avLst/>
            </a:prstGeom>
          </p:spPr>
        </p:pic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33BB6494-C0DE-4C8E-AB47-BFBDE556F418}"/>
                </a:ext>
              </a:extLst>
            </p:cNvPr>
            <p:cNvGrpSpPr/>
            <p:nvPr/>
          </p:nvGrpSpPr>
          <p:grpSpPr>
            <a:xfrm>
              <a:off x="2395371" y="688640"/>
              <a:ext cx="9112605" cy="5691483"/>
              <a:chOff x="2395371" y="238416"/>
              <a:chExt cx="9112605" cy="5691483"/>
            </a:xfrm>
          </p:grpSpPr>
          <p:sp>
            <p:nvSpPr>
              <p:cNvPr id="19" name="Flèche : haut 18">
                <a:extLst>
                  <a:ext uri="{FF2B5EF4-FFF2-40B4-BE49-F238E27FC236}">
                    <a16:creationId xmlns:a16="http://schemas.microsoft.com/office/drawing/2014/main" id="{58C56507-89F7-4484-833F-FDD0C45FC59B}"/>
                  </a:ext>
                </a:extLst>
              </p:cNvPr>
              <p:cNvSpPr/>
              <p:nvPr/>
            </p:nvSpPr>
            <p:spPr>
              <a:xfrm rot="10800000">
                <a:off x="2395371" y="274351"/>
                <a:ext cx="653415" cy="665185"/>
              </a:xfrm>
              <a:prstGeom prst="upArrow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sx="105000" sy="105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0" name="Flèche : haut 19">
                <a:extLst>
                  <a:ext uri="{FF2B5EF4-FFF2-40B4-BE49-F238E27FC236}">
                    <a16:creationId xmlns:a16="http://schemas.microsoft.com/office/drawing/2014/main" id="{DC01337A-44C0-436E-9C48-E22CE3E488E3}"/>
                  </a:ext>
                </a:extLst>
              </p:cNvPr>
              <p:cNvSpPr/>
              <p:nvPr/>
            </p:nvSpPr>
            <p:spPr>
              <a:xfrm rot="19529719">
                <a:off x="10656255" y="2372157"/>
                <a:ext cx="653415" cy="665185"/>
              </a:xfrm>
              <a:prstGeom prst="upArrow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sx="105000" sy="105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1" name="Flèche : haut 20">
                <a:extLst>
                  <a:ext uri="{FF2B5EF4-FFF2-40B4-BE49-F238E27FC236}">
                    <a16:creationId xmlns:a16="http://schemas.microsoft.com/office/drawing/2014/main" id="{84DE3DB1-7FFB-4375-B9AF-F2C5F774B7F9}"/>
                  </a:ext>
                </a:extLst>
              </p:cNvPr>
              <p:cNvSpPr/>
              <p:nvPr/>
            </p:nvSpPr>
            <p:spPr>
              <a:xfrm rot="10800000">
                <a:off x="6659076" y="274566"/>
                <a:ext cx="653415" cy="665185"/>
              </a:xfrm>
              <a:prstGeom prst="upArrow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sx="105000" sy="105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2" name="Flèche : haut 21">
                <a:extLst>
                  <a:ext uri="{FF2B5EF4-FFF2-40B4-BE49-F238E27FC236}">
                    <a16:creationId xmlns:a16="http://schemas.microsoft.com/office/drawing/2014/main" id="{F9E8D49C-633E-4285-8EE4-F31413FC168C}"/>
                  </a:ext>
                </a:extLst>
              </p:cNvPr>
              <p:cNvSpPr/>
              <p:nvPr/>
            </p:nvSpPr>
            <p:spPr>
              <a:xfrm rot="2712099">
                <a:off x="7345127" y="5270599"/>
                <a:ext cx="653415" cy="665185"/>
              </a:xfrm>
              <a:prstGeom prst="upArrow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sx="105000" sy="105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0F6A0C36-0043-4552-B38A-F9E92CE948B1}"/>
                  </a:ext>
                </a:extLst>
              </p:cNvPr>
              <p:cNvSpPr txBox="1"/>
              <p:nvPr/>
            </p:nvSpPr>
            <p:spPr>
              <a:xfrm>
                <a:off x="2549376" y="238416"/>
                <a:ext cx="6534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800" b="1">
                    <a:solidFill>
                      <a:schemeClr val="tx2"/>
                    </a:solidFill>
                  </a:rPr>
                  <a:t>1</a:t>
                </a:r>
                <a:endParaRPr lang="it-IT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8E2BC225-8EC2-41C8-A78D-1BA4A694F6E3}"/>
                  </a:ext>
                </a:extLst>
              </p:cNvPr>
              <p:cNvSpPr txBox="1"/>
              <p:nvPr/>
            </p:nvSpPr>
            <p:spPr>
              <a:xfrm>
                <a:off x="10854561" y="2503981"/>
                <a:ext cx="6534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800" b="1">
                    <a:solidFill>
                      <a:schemeClr val="tx2"/>
                    </a:solidFill>
                  </a:rPr>
                  <a:t>3</a:t>
                </a:r>
                <a:endParaRPr lang="it-IT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591CEB23-1475-48F7-85C6-3AF6DB0406E1}"/>
                  </a:ext>
                </a:extLst>
              </p:cNvPr>
              <p:cNvSpPr txBox="1"/>
              <p:nvPr/>
            </p:nvSpPr>
            <p:spPr>
              <a:xfrm>
                <a:off x="6814252" y="289275"/>
                <a:ext cx="6534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800" b="1">
                    <a:solidFill>
                      <a:schemeClr val="tx2"/>
                    </a:solidFill>
                  </a:rPr>
                  <a:t>2</a:t>
                </a:r>
                <a:endParaRPr lang="it-IT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0F12D7E6-0A44-4E93-AE39-F1831811E55B}"/>
                  </a:ext>
                </a:extLst>
              </p:cNvPr>
              <p:cNvSpPr txBox="1"/>
              <p:nvPr/>
            </p:nvSpPr>
            <p:spPr>
              <a:xfrm>
                <a:off x="7524565" y="5310047"/>
                <a:ext cx="6534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800" b="1">
                    <a:solidFill>
                      <a:schemeClr val="tx2"/>
                    </a:solidFill>
                  </a:rPr>
                  <a:t>5</a:t>
                </a:r>
                <a:endParaRPr lang="it-IT" b="1">
                  <a:solidFill>
                    <a:schemeClr val="tx2"/>
                  </a:solidFill>
                </a:endParaRPr>
              </a:p>
            </p:txBody>
          </p:sp>
        </p:grpSp>
      </p:grpSp>
      <p:sp>
        <p:nvSpPr>
          <p:cNvPr id="28" name="TextBox 4">
            <a:extLst>
              <a:ext uri="{FF2B5EF4-FFF2-40B4-BE49-F238E27FC236}">
                <a16:creationId xmlns:a16="http://schemas.microsoft.com/office/drawing/2014/main" id="{431FE6F1-42DC-4EB5-9885-9595E00909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39377" y="220890"/>
            <a:ext cx="5957252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PROBLEM 3 – USER INTERFACE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29" name="Connettore diritto 13">
            <a:extLst>
              <a:ext uri="{FF2B5EF4-FFF2-40B4-BE49-F238E27FC236}">
                <a16:creationId xmlns:a16="http://schemas.microsoft.com/office/drawing/2014/main" id="{3CEFA9E5-C7FA-42BC-843C-AF385C4C95A2}"/>
              </a:ext>
            </a:extLst>
          </p:cNvPr>
          <p:cNvCxnSpPr>
            <a:cxnSpLocks/>
          </p:cNvCxnSpPr>
          <p:nvPr/>
        </p:nvCxnSpPr>
        <p:spPr>
          <a:xfrm>
            <a:off x="952901" y="666659"/>
            <a:ext cx="7129611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lèche : haut 29">
            <a:extLst>
              <a:ext uri="{FF2B5EF4-FFF2-40B4-BE49-F238E27FC236}">
                <a16:creationId xmlns:a16="http://schemas.microsoft.com/office/drawing/2014/main" id="{1BF8A47F-C755-4164-8ABB-C7A1B5B48D8A}"/>
              </a:ext>
            </a:extLst>
          </p:cNvPr>
          <p:cNvSpPr/>
          <p:nvPr/>
        </p:nvSpPr>
        <p:spPr>
          <a:xfrm rot="10800000">
            <a:off x="8231605" y="723420"/>
            <a:ext cx="653415" cy="665185"/>
          </a:xfrm>
          <a:prstGeom prst="upArrow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sx="105000" sy="10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8B32CD9-1370-40F1-90BE-670F982FEAE6}"/>
              </a:ext>
            </a:extLst>
          </p:cNvPr>
          <p:cNvSpPr txBox="1"/>
          <p:nvPr/>
        </p:nvSpPr>
        <p:spPr>
          <a:xfrm>
            <a:off x="8386781" y="738129"/>
            <a:ext cx="653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tx2"/>
                </a:solidFill>
              </a:rPr>
              <a:t>4</a:t>
            </a:r>
            <a:endParaRPr lang="it-IT" b="1">
              <a:solidFill>
                <a:schemeClr val="tx2"/>
              </a:solidFill>
            </a:endParaRPr>
          </a:p>
        </p:txBody>
      </p:sp>
      <p:pic>
        <p:nvPicPr>
          <p:cNvPr id="13" name="Audio 12">
            <a:hlinkClick r:id="" action="ppaction://media"/>
            <a:extLst>
              <a:ext uri="{FF2B5EF4-FFF2-40B4-BE49-F238E27FC236}">
                <a16:creationId xmlns:a16="http://schemas.microsoft.com/office/drawing/2014/main" id="{72ED9125-31B7-4AFC-9B4D-0B972BE569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03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415"/>
    </mc:Choice>
    <mc:Fallback xmlns="">
      <p:transition spd="slow" advTm="334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6A0B89C9-F28F-459C-9C42-7AE7275515B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4237155"/>
            <a:ext cx="4082415" cy="2423723"/>
          </a:xfrm>
          <a:prstGeom prst="rect">
            <a:avLst/>
          </a:prstGeom>
        </p:spPr>
      </p:pic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D75619A-6EF0-4343-B167-DDC3BD29DD10}"/>
              </a:ext>
            </a:extLst>
          </p:cNvPr>
          <p:cNvSpPr/>
          <p:nvPr/>
        </p:nvSpPr>
        <p:spPr>
          <a:xfrm>
            <a:off x="1083597" y="552343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A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39F0D225-4C50-42CA-9CA0-18F488B085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8" y="1603375"/>
            <a:ext cx="4768532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PASSENGER TRANSPORT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F554C4EE-7825-4831-87BB-6EB708341E08}"/>
              </a:ext>
            </a:extLst>
          </p:cNvPr>
          <p:cNvCxnSpPr/>
          <p:nvPr/>
        </p:nvCxnSpPr>
        <p:spPr>
          <a:xfrm>
            <a:off x="0" y="2087880"/>
            <a:ext cx="625625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3607AE84-128D-4D76-8BE6-047415489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16</a:t>
            </a:fld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0D3C126-F5A9-4436-8305-F578B054FE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760" y="2162201"/>
            <a:ext cx="6779625" cy="2074954"/>
          </a:xfrm>
          <a:prstGeom prst="rect">
            <a:avLst/>
          </a:prstGeom>
        </p:spPr>
      </p:pic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01E9BFB9-4CCF-4A0A-A088-74A1F6B19D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1087" y="1957319"/>
            <a:ext cx="4282288" cy="3883611"/>
          </a:xfrm>
        </p:spPr>
        <p:txBody>
          <a:bodyPr>
            <a:normAutofit/>
          </a:bodyPr>
          <a:lstStyle/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Problem</a:t>
            </a:r>
            <a:endParaRPr lang="en-US" sz="2000" b="1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Establish a linear programming model to optimize the management of the bus fleet.</a:t>
            </a: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Passengers have to be transported from the terminal to their aircraft or vice versa.</a:t>
            </a: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Find the order in which the bus should visit the planes/terminal so as to minimize the total delay of all the operations.</a:t>
            </a:r>
          </a:p>
          <a:p>
            <a:pPr marL="0" indent="0">
              <a:buNone/>
            </a:pPr>
            <a:endParaRPr lang="en-US" sz="150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1500" b="1">
                <a:solidFill>
                  <a:srgbClr val="002060"/>
                </a:solidFill>
              </a:rPr>
              <a:t>This can be seen as a Schedule Problem 1|r</a:t>
            </a:r>
            <a:r>
              <a:rPr lang="en-US" sz="1200" b="1">
                <a:solidFill>
                  <a:srgbClr val="002060"/>
                </a:solidFill>
              </a:rPr>
              <a:t>i</a:t>
            </a:r>
            <a:r>
              <a:rPr lang="en-US" sz="1500" b="1">
                <a:solidFill>
                  <a:srgbClr val="002060"/>
                </a:solidFill>
              </a:rPr>
              <a:t>|T, in which 1 machine (the bus)  must perform 6 tasks (visiting the plane/terminals/deposit) respecting availability time constraints </a:t>
            </a:r>
            <a:r>
              <a:rPr lang="en-US" sz="1500" b="1" err="1">
                <a:solidFill>
                  <a:srgbClr val="002060"/>
                </a:solidFill>
              </a:rPr>
              <a:t>r</a:t>
            </a:r>
            <a:r>
              <a:rPr lang="en-US" sz="1200" b="1" err="1">
                <a:solidFill>
                  <a:srgbClr val="002060"/>
                </a:solidFill>
              </a:rPr>
              <a:t>i</a:t>
            </a:r>
            <a:r>
              <a:rPr lang="en-US" sz="1500" b="1">
                <a:solidFill>
                  <a:srgbClr val="002060"/>
                </a:solidFill>
              </a:rPr>
              <a:t> and minimizing the delay T.</a:t>
            </a:r>
          </a:p>
          <a:p>
            <a:pPr marL="0" indent="0">
              <a:buNone/>
            </a:pPr>
            <a:endParaRPr lang="en-US" sz="150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1500">
              <a:solidFill>
                <a:srgbClr val="002060"/>
              </a:solidFill>
            </a:endParaRPr>
          </a:p>
        </p:txBody>
      </p:sp>
      <p:sp>
        <p:nvSpPr>
          <p:cNvPr id="16" name="Segnaposto contenuto 2">
            <a:extLst>
              <a:ext uri="{FF2B5EF4-FFF2-40B4-BE49-F238E27FC236}">
                <a16:creationId xmlns:a16="http://schemas.microsoft.com/office/drawing/2014/main" id="{679A1A63-05C3-4469-9A84-A82D3D8A1E9C}"/>
              </a:ext>
            </a:extLst>
          </p:cNvPr>
          <p:cNvSpPr txBox="1">
            <a:spLocks/>
          </p:cNvSpPr>
          <p:nvPr/>
        </p:nvSpPr>
        <p:spPr>
          <a:xfrm>
            <a:off x="5882327" y="3899124"/>
            <a:ext cx="1002960" cy="163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500">
                <a:solidFill>
                  <a:srgbClr val="002060"/>
                </a:solidFill>
              </a:rPr>
              <a:t>Solver’s input tables</a:t>
            </a:r>
          </a:p>
        </p:txBody>
      </p:sp>
      <p:sp>
        <p:nvSpPr>
          <p:cNvPr id="17" name="Flèche : haut 16">
            <a:extLst>
              <a:ext uri="{FF2B5EF4-FFF2-40B4-BE49-F238E27FC236}">
                <a16:creationId xmlns:a16="http://schemas.microsoft.com/office/drawing/2014/main" id="{A909D5FC-C252-4A6E-A204-D17DAE7D00CE}"/>
              </a:ext>
            </a:extLst>
          </p:cNvPr>
          <p:cNvSpPr/>
          <p:nvPr/>
        </p:nvSpPr>
        <p:spPr>
          <a:xfrm rot="16200000">
            <a:off x="5321511" y="3859113"/>
            <a:ext cx="440468" cy="902554"/>
          </a:xfrm>
          <a:prstGeom prst="upArrow">
            <a:avLst>
              <a:gd name="adj1" fmla="val 50000"/>
              <a:gd name="adj2" fmla="val 90466"/>
            </a:avLst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52BF7457-76F5-4A51-9F5A-B33EDE3361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6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540"/>
    </mc:Choice>
    <mc:Fallback xmlns="">
      <p:transition spd="slow" advTm="465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D75619A-6EF0-4343-B167-DDC3BD29DD10}"/>
              </a:ext>
            </a:extLst>
          </p:cNvPr>
          <p:cNvSpPr/>
          <p:nvPr/>
        </p:nvSpPr>
        <p:spPr>
          <a:xfrm>
            <a:off x="1083597" y="552343"/>
            <a:ext cx="309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B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39F0D225-4C50-42CA-9CA0-18F488B085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8" y="1603375"/>
            <a:ext cx="4768532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PASSENGER TRANSPORT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F554C4EE-7825-4831-87BB-6EB708341E08}"/>
              </a:ext>
            </a:extLst>
          </p:cNvPr>
          <p:cNvCxnSpPr/>
          <p:nvPr/>
        </p:nvCxnSpPr>
        <p:spPr>
          <a:xfrm>
            <a:off x="0" y="2087880"/>
            <a:ext cx="625625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Segnaposto contenuto 2">
                <a:extLst>
                  <a:ext uri="{FF2B5EF4-FFF2-40B4-BE49-F238E27FC236}">
                    <a16:creationId xmlns:a16="http://schemas.microsoft.com/office/drawing/2014/main" id="{08B44555-2EB6-41BB-89E4-20C92231BAA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979148" y="769619"/>
                <a:ext cx="4883463" cy="5586729"/>
              </a:xfrm>
            </p:spPr>
            <p:txBody>
              <a:bodyPr>
                <a:normAutofit/>
              </a:bodyPr>
              <a:lstStyle/>
              <a:p>
                <a:pPr lvl="0"/>
                <a:r>
                  <a:rPr lang="en-US" sz="2000" b="1">
                    <a:solidFill>
                      <a:srgbClr val="ED7D31">
                        <a:lumMod val="75000"/>
                      </a:srgbClr>
                    </a:solidFill>
                  </a:rPr>
                  <a:t>Solution</a:t>
                </a:r>
                <a:r>
                  <a:rPr lang="en-US" sz="2000">
                    <a:solidFill>
                      <a:srgbClr val="002060"/>
                    </a:solidFill>
                  </a:rPr>
                  <a:t> </a:t>
                </a:r>
              </a:p>
              <a:p>
                <a:pPr marL="0" lvl="0" indent="0">
                  <a:buNone/>
                </a:pPr>
                <a:r>
                  <a:rPr lang="en-US" sz="2000">
                    <a:solidFill>
                      <a:srgbClr val="002060"/>
                    </a:solidFill>
                  </a:rPr>
                  <a:t>Excel Solver, </a:t>
                </a:r>
                <a:r>
                  <a:rPr lang="en-US" sz="2000" u="sng">
                    <a:solidFill>
                      <a:srgbClr val="002060"/>
                    </a:solidFill>
                  </a:rPr>
                  <a:t>minimization</a:t>
                </a:r>
                <a:r>
                  <a:rPr lang="en-US" sz="2000">
                    <a:solidFill>
                      <a:srgbClr val="002060"/>
                    </a:solidFill>
                  </a:rPr>
                  <a:t> - Simplex</a:t>
                </a:r>
              </a:p>
              <a:p>
                <a:pPr lvl="0"/>
                <a:r>
                  <a:rPr lang="en-US" sz="1500">
                    <a:solidFill>
                      <a:srgbClr val="002060"/>
                    </a:solidFill>
                  </a:rPr>
                  <a:t>The </a:t>
                </a:r>
                <a:r>
                  <a:rPr lang="en-US" sz="1500" b="1">
                    <a:solidFill>
                      <a:srgbClr val="002060"/>
                    </a:solidFill>
                  </a:rPr>
                  <a:t>objective function </a:t>
                </a:r>
                <a:r>
                  <a:rPr lang="en-US" sz="1500">
                    <a:solidFill>
                      <a:srgbClr val="002060"/>
                    </a:solidFill>
                  </a:rPr>
                  <a:t>is the minimum total distance flown</a:t>
                </a:r>
              </a:p>
              <a:p>
                <a:pPr marL="0" lvl="0" indent="0">
                  <a:buNone/>
                </a:pPr>
                <a:r>
                  <a:rPr lang="fr-FR" sz="1500" i="1">
                    <a:solidFill>
                      <a:srgbClr val="002060"/>
                    </a:solidFill>
                  </a:rPr>
                  <a:t>Min Z = </a:t>
                </a:r>
                <a:r>
                  <a:rPr lang="fr-FR" sz="1500" i="1" err="1">
                    <a:solidFill>
                      <a:srgbClr val="002060"/>
                    </a:solidFill>
                  </a:rPr>
                  <a:t>Σi</a:t>
                </a:r>
                <a:r>
                  <a:rPr lang="fr-FR" sz="1500" i="1">
                    <a:solidFill>
                      <a:srgbClr val="002060"/>
                    </a:solidFill>
                  </a:rPr>
                  <a:t>(</a:t>
                </a:r>
                <a:r>
                  <a:rPr lang="fr-FR" sz="1500" i="1" err="1">
                    <a:solidFill>
                      <a:srgbClr val="002060"/>
                    </a:solidFill>
                  </a:rPr>
                  <a:t>penality</a:t>
                </a:r>
                <a:r>
                  <a:rPr lang="fr-FR" sz="1500" i="1">
                    <a:solidFill>
                      <a:srgbClr val="002060"/>
                    </a:solidFill>
                  </a:rPr>
                  <a:t>*</a:t>
                </a:r>
                <a:r>
                  <a:rPr lang="fr-FR" sz="1500" i="1" err="1">
                    <a:solidFill>
                      <a:srgbClr val="002060"/>
                    </a:solidFill>
                  </a:rPr>
                  <a:t>delay</a:t>
                </a:r>
                <a:r>
                  <a:rPr lang="fr-FR" sz="1500" i="1">
                    <a:solidFill>
                      <a:srgbClr val="002060"/>
                    </a:solidFill>
                  </a:rPr>
                  <a:t>)+</a:t>
                </a:r>
                <a:r>
                  <a:rPr lang="fr-FR" sz="1500" i="1" err="1">
                    <a:solidFill>
                      <a:srgbClr val="002060"/>
                    </a:solidFill>
                  </a:rPr>
                  <a:t>Σi</a:t>
                </a:r>
                <a:r>
                  <a:rPr lang="fr-FR" sz="1500" i="1">
                    <a:solidFill>
                      <a:srgbClr val="002060"/>
                    </a:solidFill>
                  </a:rPr>
                  <a:t>(</a:t>
                </a:r>
                <a:r>
                  <a:rPr lang="fr-FR" sz="1500" i="1" err="1">
                    <a:solidFill>
                      <a:srgbClr val="002060"/>
                    </a:solidFill>
                  </a:rPr>
                  <a:t>penality</a:t>
                </a:r>
                <a:r>
                  <a:rPr lang="fr-FR" sz="1500" i="1">
                    <a:solidFill>
                      <a:srgbClr val="002060"/>
                    </a:solidFill>
                  </a:rPr>
                  <a:t> distance*distance)</a:t>
                </a:r>
              </a:p>
              <a:p>
                <a:pPr lvl="0"/>
                <a:r>
                  <a:rPr lang="en-US" sz="1500">
                    <a:solidFill>
                      <a:srgbClr val="002060"/>
                    </a:solidFill>
                  </a:rPr>
                  <a:t>The </a:t>
                </a:r>
                <a:r>
                  <a:rPr lang="en-US" sz="1500" b="1">
                    <a:solidFill>
                      <a:srgbClr val="002060"/>
                    </a:solidFill>
                  </a:rPr>
                  <a:t>variable</a:t>
                </a:r>
                <a:r>
                  <a:rPr lang="en-US" sz="1500">
                    <a:solidFill>
                      <a:srgbClr val="002060"/>
                    </a:solidFill>
                  </a:rPr>
                  <a:t> is the actual time of transport </a:t>
                </a:r>
                <a:r>
                  <a:rPr lang="en-US" sz="1500" b="1">
                    <a:solidFill>
                      <a:srgbClr val="002060"/>
                    </a:solidFill>
                  </a:rPr>
                  <a:t>Y </a:t>
                </a:r>
              </a:p>
              <a:p>
                <a:endParaRPr lang="en-US" sz="1500">
                  <a:solidFill>
                    <a:srgbClr val="002060"/>
                  </a:solidFill>
                </a:endParaRPr>
              </a:p>
              <a:p>
                <a:r>
                  <a:rPr lang="en-US" sz="1500" b="1">
                    <a:solidFill>
                      <a:srgbClr val="002060"/>
                    </a:solidFill>
                  </a:rPr>
                  <a:t>Constraints</a:t>
                </a:r>
                <a:r>
                  <a:rPr lang="en-US" sz="1500">
                    <a:solidFill>
                      <a:srgbClr val="002060"/>
                    </a:solidFill>
                  </a:rPr>
                  <a:t>:</a:t>
                </a:r>
              </a:p>
              <a:p>
                <a:pPr marL="0" indent="0">
                  <a:buNone/>
                </a:pPr>
                <a:r>
                  <a:rPr lang="it-IT" sz="1500" err="1">
                    <a:solidFill>
                      <a:srgbClr val="002060"/>
                    </a:solidFill>
                    <a:latin typeface="Calibri   "/>
                  </a:rPr>
                  <a:t>If</a:t>
                </a:r>
                <a:r>
                  <a:rPr lang="it-IT" sz="1500">
                    <a:solidFill>
                      <a:srgbClr val="002060"/>
                    </a:solidFill>
                    <a:latin typeface="Calibri   "/>
                  </a:rPr>
                  <a:t> the bus </a:t>
                </a:r>
                <a:r>
                  <a:rPr lang="it-IT" sz="1500" err="1">
                    <a:solidFill>
                      <a:srgbClr val="002060"/>
                    </a:solidFill>
                    <a:latin typeface="Calibri   "/>
                  </a:rPr>
                  <a:t>passes</a:t>
                </a:r>
                <a:r>
                  <a:rPr lang="it-IT" sz="1500">
                    <a:solidFill>
                      <a:srgbClr val="002060"/>
                    </a:solidFill>
                    <a:latin typeface="Calibri   "/>
                  </a:rPr>
                  <a:t> from i to j, </a:t>
                </a:r>
                <a:r>
                  <a:rPr lang="it-IT" sz="1500" err="1">
                    <a:solidFill>
                      <a:srgbClr val="002060"/>
                    </a:solidFill>
                    <a:latin typeface="Calibri   "/>
                  </a:rPr>
                  <a:t>then</a:t>
                </a:r>
                <a:r>
                  <a:rPr lang="it-IT" sz="1500">
                    <a:solidFill>
                      <a:srgbClr val="002060"/>
                    </a:solidFill>
                    <a:latin typeface="Calibri   "/>
                  </a:rPr>
                  <a:t> the </a:t>
                </a:r>
                <a:r>
                  <a:rPr lang="it-IT" sz="1500" err="1">
                    <a:solidFill>
                      <a:srgbClr val="002060"/>
                    </a:solidFill>
                    <a:latin typeface="Calibri   "/>
                  </a:rPr>
                  <a:t>arrival</a:t>
                </a:r>
                <a:r>
                  <a:rPr lang="it-IT" sz="1500">
                    <a:solidFill>
                      <a:srgbClr val="002060"/>
                    </a:solidFill>
                    <a:latin typeface="Calibri   "/>
                  </a:rPr>
                  <a:t> hour to j must be </a:t>
                </a:r>
                <a:r>
                  <a:rPr lang="it-IT" sz="1500" err="1">
                    <a:solidFill>
                      <a:srgbClr val="002060"/>
                    </a:solidFill>
                    <a:latin typeface="Calibri   "/>
                  </a:rPr>
                  <a:t>greater</a:t>
                </a:r>
                <a:r>
                  <a:rPr lang="it-IT" sz="1500">
                    <a:solidFill>
                      <a:srgbClr val="002060"/>
                    </a:solidFill>
                    <a:latin typeface="Calibri   "/>
                  </a:rPr>
                  <a:t> or </a:t>
                </a:r>
                <a:r>
                  <a:rPr lang="it-IT" sz="1500" err="1">
                    <a:solidFill>
                      <a:srgbClr val="002060"/>
                    </a:solidFill>
                    <a:latin typeface="Calibri   "/>
                  </a:rPr>
                  <a:t>equal</a:t>
                </a:r>
                <a:r>
                  <a:rPr lang="it-IT" sz="1500">
                    <a:solidFill>
                      <a:srgbClr val="002060"/>
                    </a:solidFill>
                    <a:latin typeface="Calibri   "/>
                  </a:rPr>
                  <a:t> to the </a:t>
                </a:r>
                <a:r>
                  <a:rPr lang="it-IT" sz="1500" err="1">
                    <a:solidFill>
                      <a:srgbClr val="002060"/>
                    </a:solidFill>
                    <a:latin typeface="Calibri   "/>
                  </a:rPr>
                  <a:t>arrival</a:t>
                </a:r>
                <a:r>
                  <a:rPr lang="it-IT" sz="1500">
                    <a:solidFill>
                      <a:srgbClr val="002060"/>
                    </a:solidFill>
                    <a:latin typeface="Calibri   "/>
                  </a:rPr>
                  <a:t> hour to i + the time </a:t>
                </a:r>
                <a:r>
                  <a:rPr lang="it-IT" sz="1500" err="1">
                    <a:solidFill>
                      <a:srgbClr val="002060"/>
                    </a:solidFill>
                    <a:latin typeface="Calibri   "/>
                  </a:rPr>
                  <a:t>required</a:t>
                </a:r>
                <a:r>
                  <a:rPr lang="it-IT" sz="1500">
                    <a:solidFill>
                      <a:srgbClr val="002060"/>
                    </a:solidFill>
                    <a:latin typeface="Calibri   "/>
                  </a:rPr>
                  <a:t> to board/</a:t>
                </a:r>
                <a:r>
                  <a:rPr lang="it-IT" sz="1500" err="1">
                    <a:solidFill>
                      <a:srgbClr val="002060"/>
                    </a:solidFill>
                    <a:latin typeface="Calibri   "/>
                  </a:rPr>
                  <a:t>unboard</a:t>
                </a:r>
                <a:r>
                  <a:rPr lang="it-IT" sz="1500">
                    <a:solidFill>
                      <a:srgbClr val="002060"/>
                    </a:solidFill>
                    <a:latin typeface="Calibri   "/>
                  </a:rPr>
                  <a:t> + the time </a:t>
                </a:r>
                <a:r>
                  <a:rPr lang="it-IT" sz="1500" err="1">
                    <a:solidFill>
                      <a:srgbClr val="002060"/>
                    </a:solidFill>
                    <a:latin typeface="Calibri   "/>
                  </a:rPr>
                  <a:t>required</a:t>
                </a:r>
                <a:r>
                  <a:rPr lang="it-IT" sz="1500">
                    <a:solidFill>
                      <a:srgbClr val="002060"/>
                    </a:solidFill>
                    <a:latin typeface="Calibri   "/>
                  </a:rPr>
                  <a:t> to </a:t>
                </a:r>
                <a:r>
                  <a:rPr lang="it-IT" sz="1500" err="1">
                    <a:solidFill>
                      <a:srgbClr val="002060"/>
                    </a:solidFill>
                    <a:latin typeface="Calibri   "/>
                  </a:rPr>
                  <a:t>reach</a:t>
                </a:r>
                <a:r>
                  <a:rPr lang="it-IT" sz="1500">
                    <a:solidFill>
                      <a:srgbClr val="002060"/>
                    </a:solidFill>
                    <a:latin typeface="Calibri   "/>
                  </a:rPr>
                  <a:t> j </a:t>
                </a:r>
                <a:r>
                  <a:rPr lang="it-IT" sz="1500" err="1">
                    <a:solidFill>
                      <a:srgbClr val="002060"/>
                    </a:solidFill>
                    <a:latin typeface="Calibri   "/>
                  </a:rPr>
                  <a:t>starting</a:t>
                </a:r>
                <a:r>
                  <a:rPr lang="it-IT" sz="1500">
                    <a:solidFill>
                      <a:srgbClr val="002060"/>
                    </a:solidFill>
                    <a:latin typeface="Calibri   "/>
                  </a:rPr>
                  <a:t> from i: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it-IT" sz="15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it-IT" sz="15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it-IT" sz="15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it-IT" sz="15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it-IT" sz="150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it-IT" sz="1500" b="0" i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it-IT" sz="150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∗(1−</m:t>
                        </m:r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it-IT" sz="15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)       </m:t>
                    </m:r>
                    <m:r>
                      <a:rPr lang="it-IT" sz="15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</m:t>
                    </m:r>
                    <m:r>
                      <a:rPr lang="it-IT" sz="15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</m:t>
                    </m:r>
                    <m:r>
                      <a:rPr lang="it-IT" sz="15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it-IT" sz="15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𝑗</m:t>
                    </m:r>
                    <m:r>
                      <a:rPr lang="it-IT" sz="15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=1,…5</m:t>
                    </m:r>
                  </m:oMath>
                </a14:m>
                <a:endParaRPr lang="it-IT" sz="1500">
                  <a:solidFill>
                    <a:srgbClr val="002060"/>
                  </a:solidFill>
                </a:endParaRPr>
              </a:p>
              <a:p>
                <a:pPr marL="0" indent="0">
                  <a:buNone/>
                </a:pPr>
                <a:r>
                  <a:rPr lang="it-IT" sz="1500">
                    <a:solidFill>
                      <a:srgbClr val="002060"/>
                    </a:solidFill>
                  </a:rPr>
                  <a:t>The </a:t>
                </a:r>
                <a:r>
                  <a:rPr lang="it-IT" sz="1500" err="1">
                    <a:solidFill>
                      <a:srgbClr val="002060"/>
                    </a:solidFill>
                  </a:rPr>
                  <a:t>arrival</a:t>
                </a:r>
                <a:r>
                  <a:rPr lang="it-IT" sz="1500">
                    <a:solidFill>
                      <a:srgbClr val="002060"/>
                    </a:solidFill>
                  </a:rPr>
                  <a:t> hour of the bus to i must be </a:t>
                </a:r>
                <a:r>
                  <a:rPr lang="it-IT" sz="1500" err="1">
                    <a:solidFill>
                      <a:srgbClr val="002060"/>
                    </a:solidFill>
                  </a:rPr>
                  <a:t>greater</a:t>
                </a:r>
                <a:r>
                  <a:rPr lang="it-IT" sz="1500">
                    <a:solidFill>
                      <a:srgbClr val="002060"/>
                    </a:solidFill>
                  </a:rPr>
                  <a:t> or </a:t>
                </a:r>
                <a:r>
                  <a:rPr lang="it-IT" sz="1500" err="1">
                    <a:solidFill>
                      <a:srgbClr val="002060"/>
                    </a:solidFill>
                  </a:rPr>
                  <a:t>equal</a:t>
                </a:r>
                <a:r>
                  <a:rPr lang="it-IT" sz="1500">
                    <a:solidFill>
                      <a:srgbClr val="002060"/>
                    </a:solidFill>
                  </a:rPr>
                  <a:t> to the hour in </a:t>
                </a:r>
                <a:r>
                  <a:rPr lang="it-IT" sz="1500" err="1">
                    <a:solidFill>
                      <a:srgbClr val="002060"/>
                    </a:solidFill>
                  </a:rPr>
                  <a:t>which</a:t>
                </a:r>
                <a:r>
                  <a:rPr lang="it-IT" sz="1500">
                    <a:solidFill>
                      <a:srgbClr val="002060"/>
                    </a:solidFill>
                  </a:rPr>
                  <a:t> the </a:t>
                </a:r>
                <a:r>
                  <a:rPr lang="it-IT" sz="1500" err="1">
                    <a:solidFill>
                      <a:srgbClr val="002060"/>
                    </a:solidFill>
                  </a:rPr>
                  <a:t>passengers</a:t>
                </a:r>
                <a:r>
                  <a:rPr lang="it-IT" sz="1500">
                    <a:solidFill>
                      <a:srgbClr val="002060"/>
                    </a:solidFill>
                  </a:rPr>
                  <a:t> are ready to board /</a:t>
                </a:r>
                <a:r>
                  <a:rPr lang="it-IT" sz="1500" err="1">
                    <a:solidFill>
                      <a:srgbClr val="002060"/>
                    </a:solidFill>
                  </a:rPr>
                  <a:t>unboard</a:t>
                </a:r>
                <a:r>
                  <a:rPr lang="it-IT" sz="1500">
                    <a:solidFill>
                      <a:srgbClr val="002060"/>
                    </a:solidFill>
                  </a:rPr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b>
                          <m: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it-IT" sz="15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≥</m:t>
                      </m:r>
                      <m:sSub>
                        <m:sSubPr>
                          <m:ctrlP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5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it-IT" sz="15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it-IT" sz="15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it-IT" sz="15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𝑖</m:t>
                      </m:r>
                      <m:r>
                        <a:rPr lang="it-IT" sz="15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=1,…5</m:t>
                      </m:r>
                    </m:oMath>
                  </m:oMathPara>
                </a14:m>
                <a:endParaRPr lang="it-IT" sz="1500">
                  <a:solidFill>
                    <a:srgbClr val="00206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it-IT" sz="1500" err="1">
                    <a:solidFill>
                      <a:srgbClr val="002060"/>
                    </a:solidFill>
                  </a:rPr>
                  <a:t>Only</a:t>
                </a:r>
                <a:r>
                  <a:rPr lang="it-IT" sz="1500">
                    <a:solidFill>
                      <a:srgbClr val="002060"/>
                    </a:solidFill>
                  </a:rPr>
                  <a:t> one </a:t>
                </a:r>
                <a:r>
                  <a:rPr lang="it-IT" sz="1500" dirty="0">
                    <a:solidFill>
                      <a:srgbClr val="002060"/>
                    </a:solidFill>
                  </a:rPr>
                  <a:t>stop </a:t>
                </a:r>
                <a:r>
                  <a:rPr lang="it-IT" sz="1500">
                    <a:solidFill>
                      <a:srgbClr val="002060"/>
                    </a:solidFill>
                  </a:rPr>
                  <a:t>to </a:t>
                </a:r>
                <a:r>
                  <a:rPr lang="it-IT" sz="1500" err="1">
                    <a:solidFill>
                      <a:srgbClr val="002060"/>
                    </a:solidFill>
                  </a:rPr>
                  <a:t>each</a:t>
                </a:r>
                <a:r>
                  <a:rPr lang="it-IT" sz="1500">
                    <a:solidFill>
                      <a:srgbClr val="002060"/>
                    </a:solidFill>
                  </a:rPr>
                  <a:t> </a:t>
                </a:r>
                <a:r>
                  <a:rPr lang="it-IT" sz="1500" err="1">
                    <a:solidFill>
                      <a:srgbClr val="002060"/>
                    </a:solidFill>
                  </a:rPr>
                  <a:t>plane</a:t>
                </a:r>
                <a:r>
                  <a:rPr lang="it-IT" sz="1500">
                    <a:solidFill>
                      <a:srgbClr val="002060"/>
                    </a:solidFill>
                  </a:rPr>
                  <a:t>/terminal: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𝛴</m:t>
                          </m:r>
                        </m:e>
                        <m:sub>
                          <m:r>
                            <a:rPr lang="fr-FR" sz="15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sSub>
                        <m:sSubPr>
                          <m:ctrlP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5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5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15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𝛴</m:t>
                          </m:r>
                        </m:e>
                        <m:sub>
                          <m:r>
                            <a:rPr lang="fr-FR" sz="15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sSub>
                        <m:sSubPr>
                          <m:ctrlP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5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fr-FR" sz="15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=1      </m:t>
                      </m:r>
                      <m:r>
                        <a:rPr lang="it-IT" sz="15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it-IT" sz="15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𝑖</m:t>
                      </m:r>
                      <m:r>
                        <a:rPr lang="fr-FR" sz="15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fr-FR" sz="15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𝑗</m:t>
                      </m:r>
                      <m:r>
                        <a:rPr lang="it-IT" sz="15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fr-FR" sz="15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  <m:r>
                        <a:rPr lang="it-IT" sz="15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,…5</m:t>
                      </m:r>
                    </m:oMath>
                  </m:oMathPara>
                </a14:m>
                <a:endParaRPr lang="it-IT" sz="1500">
                  <a:solidFill>
                    <a:srgbClr val="002060"/>
                  </a:solidFill>
                </a:endParaRPr>
              </a:p>
              <a:p>
                <a:pPr marL="0" indent="0">
                  <a:buNone/>
                </a:pPr>
                <a:endParaRPr lang="it-IT" sz="150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2" name="Segnaposto contenuto 2">
                <a:extLst>
                  <a:ext uri="{FF2B5EF4-FFF2-40B4-BE49-F238E27FC236}">
                    <a16:creationId xmlns:a16="http://schemas.microsoft.com/office/drawing/2014/main" id="{08B44555-2EB6-41BB-89E4-20C92231BA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79148" y="769619"/>
                <a:ext cx="4883463" cy="5586729"/>
              </a:xfrm>
              <a:blipFill>
                <a:blip r:embed="rId4"/>
                <a:stretch>
                  <a:fillRect l="-1373" t="-1091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magine 3">
            <a:extLst>
              <a:ext uri="{FF2B5EF4-FFF2-40B4-BE49-F238E27FC236}">
                <a16:creationId xmlns:a16="http://schemas.microsoft.com/office/drawing/2014/main" id="{744FD469-8B03-40EA-8D2F-E3C30C614B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982" y="2977052"/>
            <a:ext cx="4297572" cy="2093689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D06EBC42-F594-4DA4-B5D8-58F595D6A4A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3443"/>
          <a:stretch/>
        </p:blipFill>
        <p:spPr>
          <a:xfrm>
            <a:off x="4694554" y="2312035"/>
            <a:ext cx="1750042" cy="4191437"/>
          </a:xfrm>
          <a:prstGeom prst="rect">
            <a:avLst/>
          </a:prstGeom>
        </p:spPr>
      </p:pic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6E9BA791-8AFB-490D-AF4B-1DA201A37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17</a:t>
            </a:fld>
            <a:endParaRPr lang="en-US"/>
          </a:p>
        </p:txBody>
      </p:sp>
      <p:sp>
        <p:nvSpPr>
          <p:cNvPr id="15" name="Ovale 18">
            <a:extLst>
              <a:ext uri="{FF2B5EF4-FFF2-40B4-BE49-F238E27FC236}">
                <a16:creationId xmlns:a16="http://schemas.microsoft.com/office/drawing/2014/main" id="{4C6A5A0D-AE2D-48F2-A024-B03455D25A98}"/>
              </a:ext>
            </a:extLst>
          </p:cNvPr>
          <p:cNvSpPr/>
          <p:nvPr/>
        </p:nvSpPr>
        <p:spPr>
          <a:xfrm>
            <a:off x="5624382" y="6588843"/>
            <a:ext cx="45719" cy="4571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9">
            <a:extLst>
              <a:ext uri="{FF2B5EF4-FFF2-40B4-BE49-F238E27FC236}">
                <a16:creationId xmlns:a16="http://schemas.microsoft.com/office/drawing/2014/main" id="{1E037AD6-B988-4C76-A800-EA31A817A453}"/>
              </a:ext>
            </a:extLst>
          </p:cNvPr>
          <p:cNvSpPr/>
          <p:nvPr/>
        </p:nvSpPr>
        <p:spPr>
          <a:xfrm>
            <a:off x="5624383" y="6674204"/>
            <a:ext cx="45719" cy="457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Ovale 20">
            <a:extLst>
              <a:ext uri="{FF2B5EF4-FFF2-40B4-BE49-F238E27FC236}">
                <a16:creationId xmlns:a16="http://schemas.microsoft.com/office/drawing/2014/main" id="{81772014-6F27-4E32-88C3-3A8618FD30A5}"/>
              </a:ext>
            </a:extLst>
          </p:cNvPr>
          <p:cNvSpPr/>
          <p:nvPr/>
        </p:nvSpPr>
        <p:spPr>
          <a:xfrm>
            <a:off x="5624383" y="6752316"/>
            <a:ext cx="45719" cy="4571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Segnaposto contenuto 2">
            <a:extLst>
              <a:ext uri="{FF2B5EF4-FFF2-40B4-BE49-F238E27FC236}">
                <a16:creationId xmlns:a16="http://schemas.microsoft.com/office/drawing/2014/main" id="{6045C931-630C-4962-A853-908C409102D2}"/>
              </a:ext>
            </a:extLst>
          </p:cNvPr>
          <p:cNvSpPr txBox="1">
            <a:spLocks/>
          </p:cNvSpPr>
          <p:nvPr/>
        </p:nvSpPr>
        <p:spPr>
          <a:xfrm>
            <a:off x="704592" y="5856906"/>
            <a:ext cx="1365622" cy="163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500">
                <a:solidFill>
                  <a:srgbClr val="002060"/>
                </a:solidFill>
              </a:rPr>
              <a:t>Solver’s variables and constraints</a:t>
            </a:r>
          </a:p>
        </p:txBody>
      </p:sp>
      <p:sp>
        <p:nvSpPr>
          <p:cNvPr id="19" name="Flèche : haut 18">
            <a:extLst>
              <a:ext uri="{FF2B5EF4-FFF2-40B4-BE49-F238E27FC236}">
                <a16:creationId xmlns:a16="http://schemas.microsoft.com/office/drawing/2014/main" id="{D72049DB-BC72-44C4-A610-4D2C3C984783}"/>
              </a:ext>
            </a:extLst>
          </p:cNvPr>
          <p:cNvSpPr/>
          <p:nvPr/>
        </p:nvSpPr>
        <p:spPr>
          <a:xfrm rot="3464743">
            <a:off x="1962168" y="5284480"/>
            <a:ext cx="440468" cy="902554"/>
          </a:xfrm>
          <a:prstGeom prst="upArrow">
            <a:avLst>
              <a:gd name="adj1" fmla="val 50000"/>
              <a:gd name="adj2" fmla="val 90466"/>
            </a:avLst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0" name="Audio 29">
            <a:hlinkClick r:id="" action="ppaction://media"/>
            <a:extLst>
              <a:ext uri="{FF2B5EF4-FFF2-40B4-BE49-F238E27FC236}">
                <a16:creationId xmlns:a16="http://schemas.microsoft.com/office/drawing/2014/main" id="{53F4CEB9-114A-40D9-A9C0-BEE3A3A11F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37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265"/>
    </mc:Choice>
    <mc:Fallback xmlns="">
      <p:transition spd="slow" advTm="492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D75619A-6EF0-4343-B167-DDC3BD29DD10}"/>
              </a:ext>
            </a:extLst>
          </p:cNvPr>
          <p:cNvSpPr/>
          <p:nvPr/>
        </p:nvSpPr>
        <p:spPr>
          <a:xfrm>
            <a:off x="1083597" y="552343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C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39F0D225-4C50-42CA-9CA0-18F488B085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8" y="1603375"/>
            <a:ext cx="4768532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PASSENGER TRANSPORT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F554C4EE-7825-4831-87BB-6EB708341E08}"/>
              </a:ext>
            </a:extLst>
          </p:cNvPr>
          <p:cNvCxnSpPr/>
          <p:nvPr/>
        </p:nvCxnSpPr>
        <p:spPr>
          <a:xfrm>
            <a:off x="0" y="2087880"/>
            <a:ext cx="625625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08B44555-2EB6-41BB-89E4-20C92231B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9651" y="2468880"/>
            <a:ext cx="4288583" cy="3271076"/>
          </a:xfrm>
        </p:spPr>
        <p:txBody>
          <a:bodyPr>
            <a:normAutofit/>
          </a:bodyPr>
          <a:lstStyle/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Results</a:t>
            </a:r>
          </a:p>
          <a:p>
            <a:pPr marL="0" lvl="0" indent="0">
              <a:buNone/>
            </a:pPr>
            <a:r>
              <a:rPr lang="en-US" sz="1800">
                <a:solidFill>
                  <a:srgbClr val="002060"/>
                </a:solidFill>
              </a:rPr>
              <a:t>The results table returns to the user :</a:t>
            </a:r>
          </a:p>
          <a:p>
            <a:r>
              <a:rPr lang="en-US" sz="1600">
                <a:solidFill>
                  <a:srgbClr val="002060"/>
                </a:solidFill>
              </a:rPr>
              <a:t>the arrival time to each plane/terminal</a:t>
            </a:r>
          </a:p>
          <a:p>
            <a:r>
              <a:rPr lang="en-US" sz="1600">
                <a:solidFill>
                  <a:srgbClr val="002060"/>
                </a:solidFill>
              </a:rPr>
              <a:t>If the flight is late</a:t>
            </a:r>
          </a:p>
          <a:p>
            <a:r>
              <a:rPr lang="en-US" sz="1600">
                <a:solidFill>
                  <a:srgbClr val="002060"/>
                </a:solidFill>
              </a:rPr>
              <a:t>The delays</a:t>
            </a:r>
          </a:p>
          <a:p>
            <a:r>
              <a:rPr lang="en-US" sz="1600">
                <a:solidFill>
                  <a:srgbClr val="002060"/>
                </a:solidFill>
              </a:rPr>
              <a:t>A graphical sequence of the path that the bus should follow to minimize the total delay</a:t>
            </a:r>
            <a:endParaRPr lang="en-US" sz="1200">
              <a:solidFill>
                <a:srgbClr val="002060"/>
              </a:solidFill>
            </a:endParaRP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E3A39535-8FAE-4E5B-833C-552D99C4C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18</a:t>
            </a:fld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2C549AD-ECB7-4026-8521-FCF0D016BE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0931" y="2312035"/>
            <a:ext cx="4959667" cy="4354830"/>
          </a:xfrm>
          <a:prstGeom prst="rect">
            <a:avLst/>
          </a:prstGeom>
        </p:spPr>
      </p:pic>
      <p:pic>
        <p:nvPicPr>
          <p:cNvPr id="17" name="Audio 16">
            <a:hlinkClick r:id="" action="ppaction://media"/>
            <a:extLst>
              <a:ext uri="{FF2B5EF4-FFF2-40B4-BE49-F238E27FC236}">
                <a16:creationId xmlns:a16="http://schemas.microsoft.com/office/drawing/2014/main" id="{8538636E-5C8A-49B3-8978-BD3C6FA037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35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32"/>
    </mc:Choice>
    <mc:Fallback xmlns="">
      <p:transition spd="slow" advTm="185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6" name="Rectangle 68">
            <a:extLst>
              <a:ext uri="{FF2B5EF4-FFF2-40B4-BE49-F238E27FC236}">
                <a16:creationId xmlns:a16="http://schemas.microsoft.com/office/drawing/2014/main" id="{16F9E488-0718-4E1E-9D12-26779F606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: Shape 70">
            <a:extLst>
              <a:ext uri="{FF2B5EF4-FFF2-40B4-BE49-F238E27FC236}">
                <a16:creationId xmlns:a16="http://schemas.microsoft.com/office/drawing/2014/main" id="{D20AEB5B-DFC7-42B4-9FAA-6B95E01D0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5124" y="0"/>
            <a:ext cx="7476877" cy="6858000"/>
          </a:xfrm>
          <a:custGeom>
            <a:avLst/>
            <a:gdLst>
              <a:gd name="connsiteX0" fmla="*/ 637332 w 7476877"/>
              <a:gd name="connsiteY0" fmla="*/ 4332728 h 6858000"/>
              <a:gd name="connsiteX1" fmla="*/ 1576347 w 7476877"/>
              <a:gd name="connsiteY1" fmla="*/ 4332728 h 6858000"/>
              <a:gd name="connsiteX2" fmla="*/ 1720345 w 7476877"/>
              <a:gd name="connsiteY2" fmla="*/ 4419228 h 6858000"/>
              <a:gd name="connsiteX3" fmla="*/ 2190864 w 7476877"/>
              <a:gd name="connsiteY3" fmla="*/ 5245095 h 6858000"/>
              <a:gd name="connsiteX4" fmla="*/ 2190864 w 7476877"/>
              <a:gd name="connsiteY4" fmla="*/ 5413976 h 6858000"/>
              <a:gd name="connsiteX5" fmla="*/ 1720345 w 7476877"/>
              <a:gd name="connsiteY5" fmla="*/ 6239844 h 6858000"/>
              <a:gd name="connsiteX6" fmla="*/ 1576347 w 7476877"/>
              <a:gd name="connsiteY6" fmla="*/ 6326343 h 6858000"/>
              <a:gd name="connsiteX7" fmla="*/ 637332 w 7476877"/>
              <a:gd name="connsiteY7" fmla="*/ 6326343 h 6858000"/>
              <a:gd name="connsiteX8" fmla="*/ 491309 w 7476877"/>
              <a:gd name="connsiteY8" fmla="*/ 6239844 h 6858000"/>
              <a:gd name="connsiteX9" fmla="*/ 22817 w 7476877"/>
              <a:gd name="connsiteY9" fmla="*/ 5413976 h 6858000"/>
              <a:gd name="connsiteX10" fmla="*/ 22817 w 7476877"/>
              <a:gd name="connsiteY10" fmla="*/ 5245095 h 6858000"/>
              <a:gd name="connsiteX11" fmla="*/ 491309 w 7476877"/>
              <a:gd name="connsiteY11" fmla="*/ 4419228 h 6858000"/>
              <a:gd name="connsiteX12" fmla="*/ 637332 w 7476877"/>
              <a:gd name="connsiteY12" fmla="*/ 4332728 h 6858000"/>
              <a:gd name="connsiteX13" fmla="*/ 3853980 w 7476877"/>
              <a:gd name="connsiteY13" fmla="*/ 0 h 6858000"/>
              <a:gd name="connsiteX14" fmla="*/ 5043644 w 7476877"/>
              <a:gd name="connsiteY14" fmla="*/ 0 h 6858000"/>
              <a:gd name="connsiteX15" fmla="*/ 5083740 w 7476877"/>
              <a:gd name="connsiteY15" fmla="*/ 70378 h 6858000"/>
              <a:gd name="connsiteX16" fmla="*/ 5225307 w 7476877"/>
              <a:gd name="connsiteY16" fmla="*/ 318859 h 6858000"/>
              <a:gd name="connsiteX17" fmla="*/ 5225307 w 7476877"/>
              <a:gd name="connsiteY17" fmla="*/ 577503 h 6858000"/>
              <a:gd name="connsiteX18" fmla="*/ 4504695 w 7476877"/>
              <a:gd name="connsiteY18" fmla="*/ 1842337 h 6858000"/>
              <a:gd name="connsiteX19" fmla="*/ 4284162 w 7476877"/>
              <a:gd name="connsiteY19" fmla="*/ 1974811 h 6858000"/>
              <a:gd name="connsiteX20" fmla="*/ 2846045 w 7476877"/>
              <a:gd name="connsiteY20" fmla="*/ 1974811 h 6858000"/>
              <a:gd name="connsiteX21" fmla="*/ 2778342 w 7476877"/>
              <a:gd name="connsiteY21" fmla="*/ 1965645 h 6858000"/>
              <a:gd name="connsiteX22" fmla="*/ 2731777 w 7476877"/>
              <a:gd name="connsiteY22" fmla="*/ 1945746 h 6858000"/>
              <a:gd name="connsiteX23" fmla="*/ 2760233 w 7476877"/>
              <a:gd name="connsiteY23" fmla="*/ 1895581 h 6858000"/>
              <a:gd name="connsiteX24" fmla="*/ 3768459 w 7476877"/>
              <a:gd name="connsiteY24" fmla="*/ 118263 h 6858000"/>
              <a:gd name="connsiteX25" fmla="*/ 3819932 w 7476877"/>
              <a:gd name="connsiteY25" fmla="*/ 39732 h 6858000"/>
              <a:gd name="connsiteX26" fmla="*/ 1880237 w 7476877"/>
              <a:gd name="connsiteY26" fmla="*/ 0 h 6858000"/>
              <a:gd name="connsiteX27" fmla="*/ 2102124 w 7476877"/>
              <a:gd name="connsiteY27" fmla="*/ 0 h 6858000"/>
              <a:gd name="connsiteX28" fmla="*/ 2086946 w 7476877"/>
              <a:gd name="connsiteY28" fmla="*/ 26756 h 6858000"/>
              <a:gd name="connsiteX29" fmla="*/ 1911773 w 7476877"/>
              <a:gd name="connsiteY29" fmla="*/ 335552 h 6858000"/>
              <a:gd name="connsiteX30" fmla="*/ 1911773 w 7476877"/>
              <a:gd name="connsiteY30" fmla="*/ 594199 h 6858000"/>
              <a:gd name="connsiteX31" fmla="*/ 2629280 w 7476877"/>
              <a:gd name="connsiteY31" fmla="*/ 1859030 h 6858000"/>
              <a:gd name="connsiteX32" fmla="*/ 2723627 w 7476877"/>
              <a:gd name="connsiteY32" fmla="*/ 1956020 h 6858000"/>
              <a:gd name="connsiteX33" fmla="*/ 2734544 w 7476877"/>
              <a:gd name="connsiteY33" fmla="*/ 1960685 h 6858000"/>
              <a:gd name="connsiteX34" fmla="*/ 2676021 w 7476877"/>
              <a:gd name="connsiteY34" fmla="*/ 2063851 h 6858000"/>
              <a:gd name="connsiteX35" fmla="*/ 2632495 w 7476877"/>
              <a:gd name="connsiteY35" fmla="*/ 2140578 h 6858000"/>
              <a:gd name="connsiteX36" fmla="*/ 2677641 w 7476877"/>
              <a:gd name="connsiteY36" fmla="*/ 2159871 h 6858000"/>
              <a:gd name="connsiteX37" fmla="*/ 2754009 w 7476877"/>
              <a:gd name="connsiteY37" fmla="*/ 2170210 h 6858000"/>
              <a:gd name="connsiteX38" fmla="*/ 4376198 w 7476877"/>
              <a:gd name="connsiteY38" fmla="*/ 2170210 h 6858000"/>
              <a:gd name="connsiteX39" fmla="*/ 4624956 w 7476877"/>
              <a:gd name="connsiteY39" fmla="*/ 2020780 h 6858000"/>
              <a:gd name="connsiteX40" fmla="*/ 5437803 w 7476877"/>
              <a:gd name="connsiteY40" fmla="*/ 594055 h 6858000"/>
              <a:gd name="connsiteX41" fmla="*/ 5437803 w 7476877"/>
              <a:gd name="connsiteY41" fmla="*/ 302307 h 6858000"/>
              <a:gd name="connsiteX42" fmla="*/ 5294722 w 7476877"/>
              <a:gd name="connsiteY42" fmla="*/ 51168 h 6858000"/>
              <a:gd name="connsiteX43" fmla="*/ 5265570 w 7476877"/>
              <a:gd name="connsiteY43" fmla="*/ 0 h 6858000"/>
              <a:gd name="connsiteX44" fmla="*/ 7476877 w 7476877"/>
              <a:gd name="connsiteY44" fmla="*/ 0 h 6858000"/>
              <a:gd name="connsiteX45" fmla="*/ 7476877 w 7476877"/>
              <a:gd name="connsiteY45" fmla="*/ 6858000 h 6858000"/>
              <a:gd name="connsiteX46" fmla="*/ 3343303 w 7476877"/>
              <a:gd name="connsiteY46" fmla="*/ 6858000 h 6858000"/>
              <a:gd name="connsiteX47" fmla="*/ 3297958 w 7476877"/>
              <a:gd name="connsiteY47" fmla="*/ 6778065 h 6858000"/>
              <a:gd name="connsiteX48" fmla="*/ 1841286 w 7476877"/>
              <a:gd name="connsiteY48" fmla="*/ 4210218 h 6858000"/>
              <a:gd name="connsiteX49" fmla="*/ 1841286 w 7476877"/>
              <a:gd name="connsiteY49" fmla="*/ 3515516 h 6858000"/>
              <a:gd name="connsiteX50" fmla="*/ 2556859 w 7476877"/>
              <a:gd name="connsiteY50" fmla="*/ 2254092 h 6858000"/>
              <a:gd name="connsiteX51" fmla="*/ 2617166 w 7476877"/>
              <a:gd name="connsiteY51" fmla="*/ 2147787 h 6858000"/>
              <a:gd name="connsiteX52" fmla="*/ 2615044 w 7476877"/>
              <a:gd name="connsiteY52" fmla="*/ 2146880 h 6858000"/>
              <a:gd name="connsiteX53" fmla="*/ 2508620 w 7476877"/>
              <a:gd name="connsiteY53" fmla="*/ 2037473 h 6858000"/>
              <a:gd name="connsiteX54" fmla="*/ 1699276 w 7476877"/>
              <a:gd name="connsiteY54" fmla="*/ 610749 h 6858000"/>
              <a:gd name="connsiteX55" fmla="*/ 1699276 w 7476877"/>
              <a:gd name="connsiteY55" fmla="*/ 319000 h 6858000"/>
              <a:gd name="connsiteX56" fmla="*/ 1843322 w 7476877"/>
              <a:gd name="connsiteY56" fmla="*/ 650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476877" h="6858000">
                <a:moveTo>
                  <a:pt x="637332" y="4332728"/>
                </a:moveTo>
                <a:cubicBezTo>
                  <a:pt x="637332" y="4332728"/>
                  <a:pt x="637332" y="4332728"/>
                  <a:pt x="1576347" y="4332728"/>
                </a:cubicBezTo>
                <a:cubicBezTo>
                  <a:pt x="1635163" y="4332728"/>
                  <a:pt x="1691949" y="4365681"/>
                  <a:pt x="1720345" y="4419228"/>
                </a:cubicBezTo>
                <a:cubicBezTo>
                  <a:pt x="1720345" y="4419228"/>
                  <a:pt x="1720345" y="4419228"/>
                  <a:pt x="2190864" y="5245095"/>
                </a:cubicBezTo>
                <a:cubicBezTo>
                  <a:pt x="2221287" y="5296583"/>
                  <a:pt x="2221287" y="5362488"/>
                  <a:pt x="2190864" y="5413976"/>
                </a:cubicBezTo>
                <a:cubicBezTo>
                  <a:pt x="2190864" y="5413976"/>
                  <a:pt x="2190864" y="5413976"/>
                  <a:pt x="1720345" y="6239844"/>
                </a:cubicBezTo>
                <a:cubicBezTo>
                  <a:pt x="1691949" y="6293391"/>
                  <a:pt x="1635163" y="6326343"/>
                  <a:pt x="1576347" y="6326343"/>
                </a:cubicBezTo>
                <a:cubicBezTo>
                  <a:pt x="1576347" y="6326343"/>
                  <a:pt x="1576347" y="6326343"/>
                  <a:pt x="637332" y="6326343"/>
                </a:cubicBezTo>
                <a:cubicBezTo>
                  <a:pt x="576490" y="6326343"/>
                  <a:pt x="521732" y="6293391"/>
                  <a:pt x="491309" y="6239844"/>
                </a:cubicBezTo>
                <a:cubicBezTo>
                  <a:pt x="491309" y="6239844"/>
                  <a:pt x="491309" y="6239844"/>
                  <a:pt x="22817" y="5413976"/>
                </a:cubicBezTo>
                <a:cubicBezTo>
                  <a:pt x="-7605" y="5362488"/>
                  <a:pt x="-7605" y="5296583"/>
                  <a:pt x="22817" y="5245095"/>
                </a:cubicBezTo>
                <a:cubicBezTo>
                  <a:pt x="22817" y="5245095"/>
                  <a:pt x="22817" y="5245095"/>
                  <a:pt x="491309" y="4419228"/>
                </a:cubicBezTo>
                <a:cubicBezTo>
                  <a:pt x="521732" y="4365681"/>
                  <a:pt x="576490" y="4332728"/>
                  <a:pt x="637332" y="4332728"/>
                </a:cubicBezTo>
                <a:close/>
                <a:moveTo>
                  <a:pt x="3853980" y="0"/>
                </a:moveTo>
                <a:lnTo>
                  <a:pt x="5043644" y="0"/>
                </a:lnTo>
                <a:lnTo>
                  <a:pt x="5083740" y="70378"/>
                </a:lnTo>
                <a:cubicBezTo>
                  <a:pt x="5127533" y="147245"/>
                  <a:pt x="5174639" y="229925"/>
                  <a:pt x="5225307" y="318859"/>
                </a:cubicBezTo>
                <a:cubicBezTo>
                  <a:pt x="5271897" y="397715"/>
                  <a:pt x="5271897" y="498649"/>
                  <a:pt x="5225307" y="577503"/>
                </a:cubicBezTo>
                <a:cubicBezTo>
                  <a:pt x="5225307" y="577503"/>
                  <a:pt x="5225307" y="577503"/>
                  <a:pt x="4504695" y="1842337"/>
                </a:cubicBezTo>
                <a:cubicBezTo>
                  <a:pt x="4461209" y="1924345"/>
                  <a:pt x="4374239" y="1974811"/>
                  <a:pt x="4284162" y="1974811"/>
                </a:cubicBezTo>
                <a:cubicBezTo>
                  <a:pt x="4284162" y="1974811"/>
                  <a:pt x="4284162" y="1974811"/>
                  <a:pt x="2846045" y="1974811"/>
                </a:cubicBezTo>
                <a:cubicBezTo>
                  <a:pt x="2822750" y="1974811"/>
                  <a:pt x="2800035" y="1971656"/>
                  <a:pt x="2778342" y="1965645"/>
                </a:cubicBezTo>
                <a:lnTo>
                  <a:pt x="2731777" y="1945746"/>
                </a:lnTo>
                <a:lnTo>
                  <a:pt x="2760233" y="1895581"/>
                </a:lnTo>
                <a:cubicBezTo>
                  <a:pt x="3017539" y="1441999"/>
                  <a:pt x="3346890" y="861413"/>
                  <a:pt x="3768459" y="118263"/>
                </a:cubicBezTo>
                <a:cubicBezTo>
                  <a:pt x="3784101" y="90729"/>
                  <a:pt x="3801308" y="64519"/>
                  <a:pt x="3819932" y="39732"/>
                </a:cubicBezTo>
                <a:close/>
                <a:moveTo>
                  <a:pt x="1880237" y="0"/>
                </a:moveTo>
                <a:lnTo>
                  <a:pt x="2102124" y="0"/>
                </a:lnTo>
                <a:lnTo>
                  <a:pt x="2086946" y="26756"/>
                </a:lnTo>
                <a:cubicBezTo>
                  <a:pt x="1911773" y="335552"/>
                  <a:pt x="1911773" y="335552"/>
                  <a:pt x="1911773" y="335552"/>
                </a:cubicBezTo>
                <a:cubicBezTo>
                  <a:pt x="1865182" y="414408"/>
                  <a:pt x="1865182" y="515344"/>
                  <a:pt x="1911773" y="594199"/>
                </a:cubicBezTo>
                <a:cubicBezTo>
                  <a:pt x="2629280" y="1859030"/>
                  <a:pt x="2629280" y="1859030"/>
                  <a:pt x="2629280" y="1859030"/>
                </a:cubicBezTo>
                <a:cubicBezTo>
                  <a:pt x="2652576" y="1900035"/>
                  <a:pt x="2685189" y="1933154"/>
                  <a:pt x="2723627" y="1956020"/>
                </a:cubicBezTo>
                <a:lnTo>
                  <a:pt x="2734544" y="1960685"/>
                </a:lnTo>
                <a:lnTo>
                  <a:pt x="2676021" y="2063851"/>
                </a:lnTo>
                <a:lnTo>
                  <a:pt x="2632495" y="2140578"/>
                </a:lnTo>
                <a:lnTo>
                  <a:pt x="2677641" y="2159871"/>
                </a:lnTo>
                <a:cubicBezTo>
                  <a:pt x="2702113" y="2166652"/>
                  <a:pt x="2727732" y="2170210"/>
                  <a:pt x="2754009" y="2170210"/>
                </a:cubicBezTo>
                <a:cubicBezTo>
                  <a:pt x="4376198" y="2170210"/>
                  <a:pt x="4376198" y="2170210"/>
                  <a:pt x="4376198" y="2170210"/>
                </a:cubicBezTo>
                <a:cubicBezTo>
                  <a:pt x="4477805" y="2170210"/>
                  <a:pt x="4575904" y="2113286"/>
                  <a:pt x="4624956" y="2020780"/>
                </a:cubicBezTo>
                <a:cubicBezTo>
                  <a:pt x="5437803" y="594055"/>
                  <a:pt x="5437803" y="594055"/>
                  <a:pt x="5437803" y="594055"/>
                </a:cubicBezTo>
                <a:cubicBezTo>
                  <a:pt x="5490358" y="505109"/>
                  <a:pt x="5490358" y="391256"/>
                  <a:pt x="5437803" y="302307"/>
                </a:cubicBezTo>
                <a:cubicBezTo>
                  <a:pt x="5387000" y="213137"/>
                  <a:pt x="5339373" y="129540"/>
                  <a:pt x="5294722" y="51168"/>
                </a:cubicBezTo>
                <a:lnTo>
                  <a:pt x="5265570" y="0"/>
                </a:lnTo>
                <a:lnTo>
                  <a:pt x="7476877" y="0"/>
                </a:lnTo>
                <a:lnTo>
                  <a:pt x="7476877" y="6858000"/>
                </a:lnTo>
                <a:lnTo>
                  <a:pt x="3343303" y="6858000"/>
                </a:lnTo>
                <a:lnTo>
                  <a:pt x="3297958" y="6778065"/>
                </a:lnTo>
                <a:cubicBezTo>
                  <a:pt x="3015657" y="6280421"/>
                  <a:pt x="2563976" y="5484189"/>
                  <a:pt x="1841286" y="4210218"/>
                </a:cubicBezTo>
                <a:cubicBezTo>
                  <a:pt x="1716144" y="3998418"/>
                  <a:pt x="1716144" y="3727316"/>
                  <a:pt x="1841286" y="3515516"/>
                </a:cubicBezTo>
                <a:cubicBezTo>
                  <a:pt x="1841286" y="3515516"/>
                  <a:pt x="1841286" y="3515516"/>
                  <a:pt x="2556859" y="2254092"/>
                </a:cubicBezTo>
                <a:lnTo>
                  <a:pt x="2617166" y="2147787"/>
                </a:lnTo>
                <a:lnTo>
                  <a:pt x="2615044" y="2146880"/>
                </a:lnTo>
                <a:cubicBezTo>
                  <a:pt x="2571686" y="2121084"/>
                  <a:pt x="2534897" y="2083728"/>
                  <a:pt x="2508620" y="2037473"/>
                </a:cubicBezTo>
                <a:cubicBezTo>
                  <a:pt x="2508620" y="2037473"/>
                  <a:pt x="2508620" y="2037473"/>
                  <a:pt x="1699276" y="610749"/>
                </a:cubicBezTo>
                <a:cubicBezTo>
                  <a:pt x="1646720" y="521803"/>
                  <a:pt x="1646720" y="407950"/>
                  <a:pt x="1699276" y="319000"/>
                </a:cubicBezTo>
                <a:cubicBezTo>
                  <a:pt x="1699276" y="319000"/>
                  <a:pt x="1699276" y="319000"/>
                  <a:pt x="1843322" y="650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3B3A78-E768-41E9-A53E-FA6DAC66F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7485" y="1910354"/>
            <a:ext cx="6457183" cy="227438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72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PROBLEM </a:t>
            </a:r>
            <a:r>
              <a:rPr lang="en-US" sz="7200">
                <a:solidFill>
                  <a:schemeClr val="accent2">
                    <a:lumMod val="75000"/>
                  </a:schemeClr>
                </a:solidFill>
              </a:rPr>
              <a:t>4</a:t>
            </a:r>
            <a:endParaRPr lang="en-US" sz="7200" kern="120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99A4B0-226F-451E-A6CB-4F0965EFF4B7}"/>
              </a:ext>
            </a:extLst>
          </p:cNvPr>
          <p:cNvSpPr txBox="1"/>
          <p:nvPr/>
        </p:nvSpPr>
        <p:spPr>
          <a:xfrm>
            <a:off x="1000801" y="3045832"/>
            <a:ext cx="6717355" cy="820651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500" b="1">
                <a:solidFill>
                  <a:schemeClr val="accent1">
                    <a:lumMod val="75000"/>
                  </a:schemeClr>
                </a:solidFill>
              </a:rPr>
              <a:t>ASSIGNMENT OF FLIGHTS </a:t>
            </a:r>
          </a:p>
          <a:p>
            <a:r>
              <a:rPr lang="en-US" sz="2500" b="1">
                <a:solidFill>
                  <a:schemeClr val="accent1">
                    <a:lumMod val="75000"/>
                  </a:schemeClr>
                </a:solidFill>
              </a:rPr>
              <a:t>TO BOARDING GATES</a:t>
            </a:r>
            <a:endParaRPr lang="en-US" sz="25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93721-934F-4F1E-A868-0B2BA110D3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1960" y="561256"/>
            <a:ext cx="1128382" cy="847206"/>
            <a:chOff x="7393391" y="1075612"/>
            <a:chExt cx="1128382" cy="847206"/>
          </a:xfrm>
        </p:grpSpPr>
        <p:sp>
          <p:nvSpPr>
            <p:cNvPr id="74" name="Freeform 5">
              <a:extLst>
                <a:ext uri="{FF2B5EF4-FFF2-40B4-BE49-F238E27FC236}">
                  <a16:creationId xmlns:a16="http://schemas.microsoft.com/office/drawing/2014/main" id="{99494AF8-52DE-4016-B1B9-5D16974BAE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93391" y="1327438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5">
              <a:extLst>
                <a:ext uri="{FF2B5EF4-FFF2-40B4-BE49-F238E27FC236}">
                  <a16:creationId xmlns:a16="http://schemas.microsoft.com/office/drawing/2014/main" id="{C27115E3-8DBD-460F-8EAD-44E1261741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971281" y="1075612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2A7DCF7-A821-4198-9930-82869BD45E00}"/>
              </a:ext>
            </a:extLst>
          </p:cNvPr>
          <p:cNvSpPr txBox="1"/>
          <p:nvPr/>
        </p:nvSpPr>
        <p:spPr>
          <a:xfrm>
            <a:off x="606282" y="934365"/>
            <a:ext cx="44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4</a:t>
            </a:r>
          </a:p>
        </p:txBody>
      </p:sp>
      <p:pic>
        <p:nvPicPr>
          <p:cNvPr id="4098" name="Picture 2" descr="Airport board, airport door, airport gate, airport terminal ...">
            <a:extLst>
              <a:ext uri="{FF2B5EF4-FFF2-40B4-BE49-F238E27FC236}">
                <a16:creationId xmlns:a16="http://schemas.microsoft.com/office/drawing/2014/main" id="{924A3C38-D03E-48F7-80C0-9CBDD231B6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7719" y="1920534"/>
            <a:ext cx="1535623" cy="153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Boarding gate Icon of Line style - Available in SVG, PNG, EPS, AI ...">
            <a:extLst>
              <a:ext uri="{FF2B5EF4-FFF2-40B4-BE49-F238E27FC236}">
                <a16:creationId xmlns:a16="http://schemas.microsoft.com/office/drawing/2014/main" id="{C94AB16D-3407-430B-BF5C-90B42FBE4D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9" t="17077" r="8484" b="15934"/>
          <a:stretch/>
        </p:blipFill>
        <p:spPr bwMode="auto">
          <a:xfrm>
            <a:off x="8884920" y="3550920"/>
            <a:ext cx="2431049" cy="198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97EC6692-C1B8-4A07-ABE2-B92C57043D55}"/>
              </a:ext>
            </a:extLst>
          </p:cNvPr>
          <p:cNvSpPr/>
          <p:nvPr/>
        </p:nvSpPr>
        <p:spPr>
          <a:xfrm>
            <a:off x="1000801" y="4278894"/>
            <a:ext cx="372511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solidFill>
                  <a:schemeClr val="accent1">
                    <a:lumMod val="75000"/>
                  </a:schemeClr>
                </a:solidFill>
              </a:rPr>
              <a:t>The objective is to assign each flight to an available gate, according to an estimated time window, so as to minimize the number of flights waiting on the apron.</a:t>
            </a:r>
            <a:endParaRPr lang="it-IT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8415070-5658-4FC8-9025-9B12AB926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19</a:t>
            </a:fld>
            <a:endParaRPr lang="en-US"/>
          </a:p>
        </p:txBody>
      </p:sp>
      <p:pic>
        <p:nvPicPr>
          <p:cNvPr id="6" name="Slide 19">
            <a:hlinkClick r:id="" action="ppaction://media"/>
            <a:extLst>
              <a:ext uri="{FF2B5EF4-FFF2-40B4-BE49-F238E27FC236}">
                <a16:creationId xmlns:a16="http://schemas.microsoft.com/office/drawing/2014/main" id="{7BA650F7-DD3C-4A3E-88CE-1F0BA96758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3440" y="59499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37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8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6" name="Rectangle 68">
            <a:extLst>
              <a:ext uri="{FF2B5EF4-FFF2-40B4-BE49-F238E27FC236}">
                <a16:creationId xmlns:a16="http://schemas.microsoft.com/office/drawing/2014/main" id="{16F9E488-0718-4E1E-9D12-26779F606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: Shape 70">
            <a:extLst>
              <a:ext uri="{FF2B5EF4-FFF2-40B4-BE49-F238E27FC236}">
                <a16:creationId xmlns:a16="http://schemas.microsoft.com/office/drawing/2014/main" id="{D20AEB5B-DFC7-42B4-9FAA-6B95E01D0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5124" y="0"/>
            <a:ext cx="7476877" cy="6858000"/>
          </a:xfrm>
          <a:custGeom>
            <a:avLst/>
            <a:gdLst>
              <a:gd name="connsiteX0" fmla="*/ 637332 w 7476877"/>
              <a:gd name="connsiteY0" fmla="*/ 4332728 h 6858000"/>
              <a:gd name="connsiteX1" fmla="*/ 1576347 w 7476877"/>
              <a:gd name="connsiteY1" fmla="*/ 4332728 h 6858000"/>
              <a:gd name="connsiteX2" fmla="*/ 1720345 w 7476877"/>
              <a:gd name="connsiteY2" fmla="*/ 4419228 h 6858000"/>
              <a:gd name="connsiteX3" fmla="*/ 2190864 w 7476877"/>
              <a:gd name="connsiteY3" fmla="*/ 5245095 h 6858000"/>
              <a:gd name="connsiteX4" fmla="*/ 2190864 w 7476877"/>
              <a:gd name="connsiteY4" fmla="*/ 5413976 h 6858000"/>
              <a:gd name="connsiteX5" fmla="*/ 1720345 w 7476877"/>
              <a:gd name="connsiteY5" fmla="*/ 6239844 h 6858000"/>
              <a:gd name="connsiteX6" fmla="*/ 1576347 w 7476877"/>
              <a:gd name="connsiteY6" fmla="*/ 6326343 h 6858000"/>
              <a:gd name="connsiteX7" fmla="*/ 637332 w 7476877"/>
              <a:gd name="connsiteY7" fmla="*/ 6326343 h 6858000"/>
              <a:gd name="connsiteX8" fmla="*/ 491309 w 7476877"/>
              <a:gd name="connsiteY8" fmla="*/ 6239844 h 6858000"/>
              <a:gd name="connsiteX9" fmla="*/ 22817 w 7476877"/>
              <a:gd name="connsiteY9" fmla="*/ 5413976 h 6858000"/>
              <a:gd name="connsiteX10" fmla="*/ 22817 w 7476877"/>
              <a:gd name="connsiteY10" fmla="*/ 5245095 h 6858000"/>
              <a:gd name="connsiteX11" fmla="*/ 491309 w 7476877"/>
              <a:gd name="connsiteY11" fmla="*/ 4419228 h 6858000"/>
              <a:gd name="connsiteX12" fmla="*/ 637332 w 7476877"/>
              <a:gd name="connsiteY12" fmla="*/ 4332728 h 6858000"/>
              <a:gd name="connsiteX13" fmla="*/ 3853980 w 7476877"/>
              <a:gd name="connsiteY13" fmla="*/ 0 h 6858000"/>
              <a:gd name="connsiteX14" fmla="*/ 5043644 w 7476877"/>
              <a:gd name="connsiteY14" fmla="*/ 0 h 6858000"/>
              <a:gd name="connsiteX15" fmla="*/ 5083740 w 7476877"/>
              <a:gd name="connsiteY15" fmla="*/ 70378 h 6858000"/>
              <a:gd name="connsiteX16" fmla="*/ 5225307 w 7476877"/>
              <a:gd name="connsiteY16" fmla="*/ 318859 h 6858000"/>
              <a:gd name="connsiteX17" fmla="*/ 5225307 w 7476877"/>
              <a:gd name="connsiteY17" fmla="*/ 577503 h 6858000"/>
              <a:gd name="connsiteX18" fmla="*/ 4504695 w 7476877"/>
              <a:gd name="connsiteY18" fmla="*/ 1842337 h 6858000"/>
              <a:gd name="connsiteX19" fmla="*/ 4284162 w 7476877"/>
              <a:gd name="connsiteY19" fmla="*/ 1974811 h 6858000"/>
              <a:gd name="connsiteX20" fmla="*/ 2846045 w 7476877"/>
              <a:gd name="connsiteY20" fmla="*/ 1974811 h 6858000"/>
              <a:gd name="connsiteX21" fmla="*/ 2778342 w 7476877"/>
              <a:gd name="connsiteY21" fmla="*/ 1965645 h 6858000"/>
              <a:gd name="connsiteX22" fmla="*/ 2731777 w 7476877"/>
              <a:gd name="connsiteY22" fmla="*/ 1945746 h 6858000"/>
              <a:gd name="connsiteX23" fmla="*/ 2760233 w 7476877"/>
              <a:gd name="connsiteY23" fmla="*/ 1895581 h 6858000"/>
              <a:gd name="connsiteX24" fmla="*/ 3768459 w 7476877"/>
              <a:gd name="connsiteY24" fmla="*/ 118263 h 6858000"/>
              <a:gd name="connsiteX25" fmla="*/ 3819932 w 7476877"/>
              <a:gd name="connsiteY25" fmla="*/ 39732 h 6858000"/>
              <a:gd name="connsiteX26" fmla="*/ 1880237 w 7476877"/>
              <a:gd name="connsiteY26" fmla="*/ 0 h 6858000"/>
              <a:gd name="connsiteX27" fmla="*/ 2102124 w 7476877"/>
              <a:gd name="connsiteY27" fmla="*/ 0 h 6858000"/>
              <a:gd name="connsiteX28" fmla="*/ 2086946 w 7476877"/>
              <a:gd name="connsiteY28" fmla="*/ 26756 h 6858000"/>
              <a:gd name="connsiteX29" fmla="*/ 1911773 w 7476877"/>
              <a:gd name="connsiteY29" fmla="*/ 335552 h 6858000"/>
              <a:gd name="connsiteX30" fmla="*/ 1911773 w 7476877"/>
              <a:gd name="connsiteY30" fmla="*/ 594199 h 6858000"/>
              <a:gd name="connsiteX31" fmla="*/ 2629280 w 7476877"/>
              <a:gd name="connsiteY31" fmla="*/ 1859030 h 6858000"/>
              <a:gd name="connsiteX32" fmla="*/ 2723627 w 7476877"/>
              <a:gd name="connsiteY32" fmla="*/ 1956020 h 6858000"/>
              <a:gd name="connsiteX33" fmla="*/ 2734544 w 7476877"/>
              <a:gd name="connsiteY33" fmla="*/ 1960685 h 6858000"/>
              <a:gd name="connsiteX34" fmla="*/ 2676021 w 7476877"/>
              <a:gd name="connsiteY34" fmla="*/ 2063851 h 6858000"/>
              <a:gd name="connsiteX35" fmla="*/ 2632495 w 7476877"/>
              <a:gd name="connsiteY35" fmla="*/ 2140578 h 6858000"/>
              <a:gd name="connsiteX36" fmla="*/ 2677641 w 7476877"/>
              <a:gd name="connsiteY36" fmla="*/ 2159871 h 6858000"/>
              <a:gd name="connsiteX37" fmla="*/ 2754009 w 7476877"/>
              <a:gd name="connsiteY37" fmla="*/ 2170210 h 6858000"/>
              <a:gd name="connsiteX38" fmla="*/ 4376198 w 7476877"/>
              <a:gd name="connsiteY38" fmla="*/ 2170210 h 6858000"/>
              <a:gd name="connsiteX39" fmla="*/ 4624956 w 7476877"/>
              <a:gd name="connsiteY39" fmla="*/ 2020780 h 6858000"/>
              <a:gd name="connsiteX40" fmla="*/ 5437803 w 7476877"/>
              <a:gd name="connsiteY40" fmla="*/ 594055 h 6858000"/>
              <a:gd name="connsiteX41" fmla="*/ 5437803 w 7476877"/>
              <a:gd name="connsiteY41" fmla="*/ 302307 h 6858000"/>
              <a:gd name="connsiteX42" fmla="*/ 5294722 w 7476877"/>
              <a:gd name="connsiteY42" fmla="*/ 51168 h 6858000"/>
              <a:gd name="connsiteX43" fmla="*/ 5265570 w 7476877"/>
              <a:gd name="connsiteY43" fmla="*/ 0 h 6858000"/>
              <a:gd name="connsiteX44" fmla="*/ 7476877 w 7476877"/>
              <a:gd name="connsiteY44" fmla="*/ 0 h 6858000"/>
              <a:gd name="connsiteX45" fmla="*/ 7476877 w 7476877"/>
              <a:gd name="connsiteY45" fmla="*/ 6858000 h 6858000"/>
              <a:gd name="connsiteX46" fmla="*/ 3343303 w 7476877"/>
              <a:gd name="connsiteY46" fmla="*/ 6858000 h 6858000"/>
              <a:gd name="connsiteX47" fmla="*/ 3297958 w 7476877"/>
              <a:gd name="connsiteY47" fmla="*/ 6778065 h 6858000"/>
              <a:gd name="connsiteX48" fmla="*/ 1841286 w 7476877"/>
              <a:gd name="connsiteY48" fmla="*/ 4210218 h 6858000"/>
              <a:gd name="connsiteX49" fmla="*/ 1841286 w 7476877"/>
              <a:gd name="connsiteY49" fmla="*/ 3515516 h 6858000"/>
              <a:gd name="connsiteX50" fmla="*/ 2556859 w 7476877"/>
              <a:gd name="connsiteY50" fmla="*/ 2254092 h 6858000"/>
              <a:gd name="connsiteX51" fmla="*/ 2617166 w 7476877"/>
              <a:gd name="connsiteY51" fmla="*/ 2147787 h 6858000"/>
              <a:gd name="connsiteX52" fmla="*/ 2615044 w 7476877"/>
              <a:gd name="connsiteY52" fmla="*/ 2146880 h 6858000"/>
              <a:gd name="connsiteX53" fmla="*/ 2508620 w 7476877"/>
              <a:gd name="connsiteY53" fmla="*/ 2037473 h 6858000"/>
              <a:gd name="connsiteX54" fmla="*/ 1699276 w 7476877"/>
              <a:gd name="connsiteY54" fmla="*/ 610749 h 6858000"/>
              <a:gd name="connsiteX55" fmla="*/ 1699276 w 7476877"/>
              <a:gd name="connsiteY55" fmla="*/ 319000 h 6858000"/>
              <a:gd name="connsiteX56" fmla="*/ 1843322 w 7476877"/>
              <a:gd name="connsiteY56" fmla="*/ 650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476877" h="6858000">
                <a:moveTo>
                  <a:pt x="637332" y="4332728"/>
                </a:moveTo>
                <a:cubicBezTo>
                  <a:pt x="637332" y="4332728"/>
                  <a:pt x="637332" y="4332728"/>
                  <a:pt x="1576347" y="4332728"/>
                </a:cubicBezTo>
                <a:cubicBezTo>
                  <a:pt x="1635163" y="4332728"/>
                  <a:pt x="1691949" y="4365681"/>
                  <a:pt x="1720345" y="4419228"/>
                </a:cubicBezTo>
                <a:cubicBezTo>
                  <a:pt x="1720345" y="4419228"/>
                  <a:pt x="1720345" y="4419228"/>
                  <a:pt x="2190864" y="5245095"/>
                </a:cubicBezTo>
                <a:cubicBezTo>
                  <a:pt x="2221287" y="5296583"/>
                  <a:pt x="2221287" y="5362488"/>
                  <a:pt x="2190864" y="5413976"/>
                </a:cubicBezTo>
                <a:cubicBezTo>
                  <a:pt x="2190864" y="5413976"/>
                  <a:pt x="2190864" y="5413976"/>
                  <a:pt x="1720345" y="6239844"/>
                </a:cubicBezTo>
                <a:cubicBezTo>
                  <a:pt x="1691949" y="6293391"/>
                  <a:pt x="1635163" y="6326343"/>
                  <a:pt x="1576347" y="6326343"/>
                </a:cubicBezTo>
                <a:cubicBezTo>
                  <a:pt x="1576347" y="6326343"/>
                  <a:pt x="1576347" y="6326343"/>
                  <a:pt x="637332" y="6326343"/>
                </a:cubicBezTo>
                <a:cubicBezTo>
                  <a:pt x="576490" y="6326343"/>
                  <a:pt x="521732" y="6293391"/>
                  <a:pt x="491309" y="6239844"/>
                </a:cubicBezTo>
                <a:cubicBezTo>
                  <a:pt x="491309" y="6239844"/>
                  <a:pt x="491309" y="6239844"/>
                  <a:pt x="22817" y="5413976"/>
                </a:cubicBezTo>
                <a:cubicBezTo>
                  <a:pt x="-7605" y="5362488"/>
                  <a:pt x="-7605" y="5296583"/>
                  <a:pt x="22817" y="5245095"/>
                </a:cubicBezTo>
                <a:cubicBezTo>
                  <a:pt x="22817" y="5245095"/>
                  <a:pt x="22817" y="5245095"/>
                  <a:pt x="491309" y="4419228"/>
                </a:cubicBezTo>
                <a:cubicBezTo>
                  <a:pt x="521732" y="4365681"/>
                  <a:pt x="576490" y="4332728"/>
                  <a:pt x="637332" y="4332728"/>
                </a:cubicBezTo>
                <a:close/>
                <a:moveTo>
                  <a:pt x="3853980" y="0"/>
                </a:moveTo>
                <a:lnTo>
                  <a:pt x="5043644" y="0"/>
                </a:lnTo>
                <a:lnTo>
                  <a:pt x="5083740" y="70378"/>
                </a:lnTo>
                <a:cubicBezTo>
                  <a:pt x="5127533" y="147245"/>
                  <a:pt x="5174639" y="229925"/>
                  <a:pt x="5225307" y="318859"/>
                </a:cubicBezTo>
                <a:cubicBezTo>
                  <a:pt x="5271897" y="397715"/>
                  <a:pt x="5271897" y="498649"/>
                  <a:pt x="5225307" y="577503"/>
                </a:cubicBezTo>
                <a:cubicBezTo>
                  <a:pt x="5225307" y="577503"/>
                  <a:pt x="5225307" y="577503"/>
                  <a:pt x="4504695" y="1842337"/>
                </a:cubicBezTo>
                <a:cubicBezTo>
                  <a:pt x="4461209" y="1924345"/>
                  <a:pt x="4374239" y="1974811"/>
                  <a:pt x="4284162" y="1974811"/>
                </a:cubicBezTo>
                <a:cubicBezTo>
                  <a:pt x="4284162" y="1974811"/>
                  <a:pt x="4284162" y="1974811"/>
                  <a:pt x="2846045" y="1974811"/>
                </a:cubicBezTo>
                <a:cubicBezTo>
                  <a:pt x="2822750" y="1974811"/>
                  <a:pt x="2800035" y="1971656"/>
                  <a:pt x="2778342" y="1965645"/>
                </a:cubicBezTo>
                <a:lnTo>
                  <a:pt x="2731777" y="1945746"/>
                </a:lnTo>
                <a:lnTo>
                  <a:pt x="2760233" y="1895581"/>
                </a:lnTo>
                <a:cubicBezTo>
                  <a:pt x="3017539" y="1441999"/>
                  <a:pt x="3346890" y="861413"/>
                  <a:pt x="3768459" y="118263"/>
                </a:cubicBezTo>
                <a:cubicBezTo>
                  <a:pt x="3784101" y="90729"/>
                  <a:pt x="3801308" y="64519"/>
                  <a:pt x="3819932" y="39732"/>
                </a:cubicBezTo>
                <a:close/>
                <a:moveTo>
                  <a:pt x="1880237" y="0"/>
                </a:moveTo>
                <a:lnTo>
                  <a:pt x="2102124" y="0"/>
                </a:lnTo>
                <a:lnTo>
                  <a:pt x="2086946" y="26756"/>
                </a:lnTo>
                <a:cubicBezTo>
                  <a:pt x="1911773" y="335552"/>
                  <a:pt x="1911773" y="335552"/>
                  <a:pt x="1911773" y="335552"/>
                </a:cubicBezTo>
                <a:cubicBezTo>
                  <a:pt x="1865182" y="414408"/>
                  <a:pt x="1865182" y="515344"/>
                  <a:pt x="1911773" y="594199"/>
                </a:cubicBezTo>
                <a:cubicBezTo>
                  <a:pt x="2629280" y="1859030"/>
                  <a:pt x="2629280" y="1859030"/>
                  <a:pt x="2629280" y="1859030"/>
                </a:cubicBezTo>
                <a:cubicBezTo>
                  <a:pt x="2652576" y="1900035"/>
                  <a:pt x="2685189" y="1933154"/>
                  <a:pt x="2723627" y="1956020"/>
                </a:cubicBezTo>
                <a:lnTo>
                  <a:pt x="2734544" y="1960685"/>
                </a:lnTo>
                <a:lnTo>
                  <a:pt x="2676021" y="2063851"/>
                </a:lnTo>
                <a:lnTo>
                  <a:pt x="2632495" y="2140578"/>
                </a:lnTo>
                <a:lnTo>
                  <a:pt x="2677641" y="2159871"/>
                </a:lnTo>
                <a:cubicBezTo>
                  <a:pt x="2702113" y="2166652"/>
                  <a:pt x="2727732" y="2170210"/>
                  <a:pt x="2754009" y="2170210"/>
                </a:cubicBezTo>
                <a:cubicBezTo>
                  <a:pt x="4376198" y="2170210"/>
                  <a:pt x="4376198" y="2170210"/>
                  <a:pt x="4376198" y="2170210"/>
                </a:cubicBezTo>
                <a:cubicBezTo>
                  <a:pt x="4477805" y="2170210"/>
                  <a:pt x="4575904" y="2113286"/>
                  <a:pt x="4624956" y="2020780"/>
                </a:cubicBezTo>
                <a:cubicBezTo>
                  <a:pt x="5437803" y="594055"/>
                  <a:pt x="5437803" y="594055"/>
                  <a:pt x="5437803" y="594055"/>
                </a:cubicBezTo>
                <a:cubicBezTo>
                  <a:pt x="5490358" y="505109"/>
                  <a:pt x="5490358" y="391256"/>
                  <a:pt x="5437803" y="302307"/>
                </a:cubicBezTo>
                <a:cubicBezTo>
                  <a:pt x="5387000" y="213137"/>
                  <a:pt x="5339373" y="129540"/>
                  <a:pt x="5294722" y="51168"/>
                </a:cubicBezTo>
                <a:lnTo>
                  <a:pt x="5265570" y="0"/>
                </a:lnTo>
                <a:lnTo>
                  <a:pt x="7476877" y="0"/>
                </a:lnTo>
                <a:lnTo>
                  <a:pt x="7476877" y="6858000"/>
                </a:lnTo>
                <a:lnTo>
                  <a:pt x="3343303" y="6858000"/>
                </a:lnTo>
                <a:lnTo>
                  <a:pt x="3297958" y="6778065"/>
                </a:lnTo>
                <a:cubicBezTo>
                  <a:pt x="3015657" y="6280421"/>
                  <a:pt x="2563976" y="5484189"/>
                  <a:pt x="1841286" y="4210218"/>
                </a:cubicBezTo>
                <a:cubicBezTo>
                  <a:pt x="1716144" y="3998418"/>
                  <a:pt x="1716144" y="3727316"/>
                  <a:pt x="1841286" y="3515516"/>
                </a:cubicBezTo>
                <a:cubicBezTo>
                  <a:pt x="1841286" y="3515516"/>
                  <a:pt x="1841286" y="3515516"/>
                  <a:pt x="2556859" y="2254092"/>
                </a:cubicBezTo>
                <a:lnTo>
                  <a:pt x="2617166" y="2147787"/>
                </a:lnTo>
                <a:lnTo>
                  <a:pt x="2615044" y="2146880"/>
                </a:lnTo>
                <a:cubicBezTo>
                  <a:pt x="2571686" y="2121084"/>
                  <a:pt x="2534897" y="2083728"/>
                  <a:pt x="2508620" y="2037473"/>
                </a:cubicBezTo>
                <a:cubicBezTo>
                  <a:pt x="2508620" y="2037473"/>
                  <a:pt x="2508620" y="2037473"/>
                  <a:pt x="1699276" y="610749"/>
                </a:cubicBezTo>
                <a:cubicBezTo>
                  <a:pt x="1646720" y="521803"/>
                  <a:pt x="1646720" y="407950"/>
                  <a:pt x="1699276" y="319000"/>
                </a:cubicBezTo>
                <a:cubicBezTo>
                  <a:pt x="1699276" y="319000"/>
                  <a:pt x="1699276" y="319000"/>
                  <a:pt x="1843322" y="650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3B3A78-E768-41E9-A53E-FA6DAC66F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7485" y="1910354"/>
            <a:ext cx="6457183" cy="227438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72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PROBLEM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99A4B0-226F-451E-A6CB-4F0965EFF4B7}"/>
              </a:ext>
            </a:extLst>
          </p:cNvPr>
          <p:cNvSpPr txBox="1"/>
          <p:nvPr/>
        </p:nvSpPr>
        <p:spPr>
          <a:xfrm>
            <a:off x="1000801" y="3045832"/>
            <a:ext cx="6177239" cy="820651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chemeClr val="accent1">
                    <a:lumMod val="75000"/>
                  </a:schemeClr>
                </a:solidFill>
              </a:rPr>
              <a:t>SCHEDULING OF</a:t>
            </a:r>
            <a:r>
              <a:rPr lang="en-US" sz="2500" b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CHEK-IN AGENTS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93721-934F-4F1E-A868-0B2BA110D3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1960" y="561256"/>
            <a:ext cx="1128382" cy="847206"/>
            <a:chOff x="7393391" y="1075612"/>
            <a:chExt cx="1128382" cy="847206"/>
          </a:xfrm>
        </p:grpSpPr>
        <p:sp>
          <p:nvSpPr>
            <p:cNvPr id="74" name="Freeform 5">
              <a:extLst>
                <a:ext uri="{FF2B5EF4-FFF2-40B4-BE49-F238E27FC236}">
                  <a16:creationId xmlns:a16="http://schemas.microsoft.com/office/drawing/2014/main" id="{99494AF8-52DE-4016-B1B9-5D16974BAE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93391" y="1327438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5">
              <a:extLst>
                <a:ext uri="{FF2B5EF4-FFF2-40B4-BE49-F238E27FC236}">
                  <a16:creationId xmlns:a16="http://schemas.microsoft.com/office/drawing/2014/main" id="{C27115E3-8DBD-460F-8EAD-44E1261741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971281" y="1075612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56A8F394-7BEE-44D4-80E7-042F97B31FB6}"/>
              </a:ext>
            </a:extLst>
          </p:cNvPr>
          <p:cNvSpPr txBox="1"/>
          <p:nvPr/>
        </p:nvSpPr>
        <p:spPr>
          <a:xfrm>
            <a:off x="606282" y="934365"/>
            <a:ext cx="44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1</a:t>
            </a:r>
          </a:p>
        </p:txBody>
      </p:sp>
      <p:pic>
        <p:nvPicPr>
          <p:cNvPr id="1026" name="Picture 2" descr="Flying Plane Icon #253965 - Free Icons Library">
            <a:extLst>
              <a:ext uri="{FF2B5EF4-FFF2-40B4-BE49-F238E27FC236}">
                <a16:creationId xmlns:a16="http://schemas.microsoft.com/office/drawing/2014/main" id="{38F43187-09CC-4E23-BFC9-BBD63699CD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87" b="11548"/>
          <a:stretch/>
        </p:blipFill>
        <p:spPr bwMode="auto">
          <a:xfrm>
            <a:off x="8452153" y="2682240"/>
            <a:ext cx="3182354" cy="240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2EDF2D2B-4DD4-445E-A8E3-108580037EB5}"/>
              </a:ext>
            </a:extLst>
          </p:cNvPr>
          <p:cNvSpPr/>
          <p:nvPr/>
        </p:nvSpPr>
        <p:spPr>
          <a:xfrm>
            <a:off x="1019850" y="4184742"/>
            <a:ext cx="3712032" cy="156100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>
                <a:solidFill>
                  <a:schemeClr val="accent1">
                    <a:lumMod val="75000"/>
                  </a:schemeClr>
                </a:solidFill>
                <a:latin typeface="Calibri"/>
                <a:ea typeface="Calibri" panose="020F0502020204030204" pitchFamily="34" charset="0"/>
                <a:cs typeface="Calibri"/>
              </a:rPr>
              <a:t>The first management problem concerns the scheduling of check-in agents for an airline, to ensure a minimum number of agents at a minimum cost.</a:t>
            </a:r>
            <a:endParaRPr lang="it-IT" sz="1600">
              <a:solidFill>
                <a:schemeClr val="accent1">
                  <a:lumMod val="75000"/>
                </a:schemeClr>
              </a:solidFill>
              <a:effectLst/>
              <a:latin typeface="Calibri"/>
              <a:ea typeface="Calibri" panose="020F0502020204030204" pitchFamily="34" charset="0"/>
              <a:cs typeface="Calibri"/>
            </a:endParaRPr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24EFA5CF-0D6E-4AB8-9A14-4A4D111657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4E3D8B28-6106-4FA7-B1C0-29228DBCF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28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0"/>
    </mc:Choice>
    <mc:Fallback xmlns="">
      <p:transition spd="slow" advTm="109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39F0D225-4C50-42CA-9CA0-18F488B085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7" y="1603375"/>
            <a:ext cx="5256213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 fontScale="90000"/>
          </a:bodyPr>
          <a:lstStyle/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ASSIGNMENT OF FLIGHTS AT BOARDING GATES – OPTIMIZATION PROBLEM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F554C4EE-7825-4831-87BB-6EB708341E08}"/>
              </a:ext>
            </a:extLst>
          </p:cNvPr>
          <p:cNvCxnSpPr/>
          <p:nvPr/>
        </p:nvCxnSpPr>
        <p:spPr>
          <a:xfrm>
            <a:off x="0" y="2087880"/>
            <a:ext cx="625625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D0FB93F4-4494-4A77-85FC-5004701DD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20</a:t>
            </a:fld>
            <a:endParaRPr lang="en-US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A79907E-AB51-45F3-A914-81EB4CC646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563" y="874514"/>
            <a:ext cx="4495955" cy="52554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F5D4A914-1060-46D1-A3D0-AAE676060DC7}"/>
              </a:ext>
            </a:extLst>
          </p:cNvPr>
          <p:cNvSpPr txBox="1">
            <a:spLocks/>
          </p:cNvSpPr>
          <p:nvPr/>
        </p:nvSpPr>
        <p:spPr>
          <a:xfrm>
            <a:off x="992188" y="2923565"/>
            <a:ext cx="5416471" cy="25331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400" b="1">
                <a:solidFill>
                  <a:schemeClr val="accent2">
                    <a:lumMod val="75000"/>
                  </a:schemeClr>
                </a:solidFill>
              </a:rPr>
              <a:t>Constraints of the optimization problem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b="1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>
                <a:solidFill>
                  <a:srgbClr val="002060"/>
                </a:solidFill>
              </a:rPr>
              <a:t>For reasons of space and fluency, we decided to not add the comments about the constraints of the optimization problem in this presentation.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>
                <a:solidFill>
                  <a:srgbClr val="002060"/>
                </a:solidFill>
              </a:rPr>
              <a:t>They can be read in the attached text document.</a:t>
            </a:r>
          </a:p>
        </p:txBody>
      </p:sp>
      <p:pic>
        <p:nvPicPr>
          <p:cNvPr id="8" name="Slide 20">
            <a:hlinkClick r:id="" action="ppaction://media"/>
            <a:extLst>
              <a:ext uri="{FF2B5EF4-FFF2-40B4-BE49-F238E27FC236}">
                <a16:creationId xmlns:a16="http://schemas.microsoft.com/office/drawing/2014/main" id="{7872241F-EAE7-4376-A710-71F0C82276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06422" y="61531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45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6BB664C3-3966-46D8-A420-FEA3A9935B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380" y="1586977"/>
            <a:ext cx="11556733" cy="4671059"/>
          </a:xfrm>
          <a:prstGeom prst="rect">
            <a:avLst/>
          </a:prstGeom>
        </p:spPr>
      </p:pic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943D46D8-1B2B-484E-8041-D81A3DB2C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21</a:t>
            </a:fld>
            <a:endParaRPr lang="en-US"/>
          </a:p>
        </p:txBody>
      </p:sp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226494" y="192104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378894" y="296998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>
                <a:solidFill>
                  <a:srgbClr val="002060"/>
                </a:solidFill>
              </a:rPr>
              <a:t>4</a:t>
            </a:r>
            <a:endParaRPr lang="it-IT">
              <a:solidFill>
                <a:srgbClr val="002060"/>
              </a:solidFill>
            </a:endParaRPr>
          </a:p>
        </p:txBody>
      </p:sp>
      <p:sp>
        <p:nvSpPr>
          <p:cNvPr id="28" name="TextBox 4">
            <a:extLst>
              <a:ext uri="{FF2B5EF4-FFF2-40B4-BE49-F238E27FC236}">
                <a16:creationId xmlns:a16="http://schemas.microsoft.com/office/drawing/2014/main" id="{431FE6F1-42DC-4EB5-9885-9595E00909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39377" y="220890"/>
            <a:ext cx="5957252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PROBLEM 4 – USER INTERFACE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29" name="Connettore diritto 13">
            <a:extLst>
              <a:ext uri="{FF2B5EF4-FFF2-40B4-BE49-F238E27FC236}">
                <a16:creationId xmlns:a16="http://schemas.microsoft.com/office/drawing/2014/main" id="{3CEFA9E5-C7FA-42BC-843C-AF385C4C95A2}"/>
              </a:ext>
            </a:extLst>
          </p:cNvPr>
          <p:cNvCxnSpPr>
            <a:cxnSpLocks/>
          </p:cNvCxnSpPr>
          <p:nvPr/>
        </p:nvCxnSpPr>
        <p:spPr>
          <a:xfrm>
            <a:off x="952901" y="666659"/>
            <a:ext cx="7129611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33BB6494-C0DE-4C8E-AB47-BFBDE556F418}"/>
              </a:ext>
            </a:extLst>
          </p:cNvPr>
          <p:cNvGrpSpPr/>
          <p:nvPr/>
        </p:nvGrpSpPr>
        <p:grpSpPr>
          <a:xfrm rot="10800000">
            <a:off x="1357163" y="4399893"/>
            <a:ext cx="797793" cy="665185"/>
            <a:chOff x="2926079" y="356935"/>
            <a:chExt cx="797793" cy="665185"/>
          </a:xfrm>
        </p:grpSpPr>
        <p:sp>
          <p:nvSpPr>
            <p:cNvPr id="19" name="Flèche : haut 18">
              <a:extLst>
                <a:ext uri="{FF2B5EF4-FFF2-40B4-BE49-F238E27FC236}">
                  <a16:creationId xmlns:a16="http://schemas.microsoft.com/office/drawing/2014/main" id="{58C56507-89F7-4484-833F-FDD0C45FC59B}"/>
                </a:ext>
              </a:extLst>
            </p:cNvPr>
            <p:cNvSpPr/>
            <p:nvPr/>
          </p:nvSpPr>
          <p:spPr>
            <a:xfrm rot="10800000">
              <a:off x="3070457" y="356935"/>
              <a:ext cx="653415" cy="665185"/>
            </a:xfrm>
            <a:prstGeom prst="upArrow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sx="105000" sy="10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F6A0C36-0043-4552-B38A-F9E92CE948B1}"/>
                </a:ext>
              </a:extLst>
            </p:cNvPr>
            <p:cNvSpPr txBox="1"/>
            <p:nvPr/>
          </p:nvSpPr>
          <p:spPr>
            <a:xfrm rot="10800000">
              <a:off x="2926079" y="418293"/>
              <a:ext cx="6534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>
                  <a:solidFill>
                    <a:schemeClr val="tx2"/>
                  </a:solidFill>
                </a:rPr>
                <a:t>1</a:t>
              </a:r>
              <a:endParaRPr lang="it-IT" b="1">
                <a:solidFill>
                  <a:schemeClr val="tx2"/>
                </a:solidFill>
              </a:endParaRP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BD2F5AEE-BBAA-4D0C-8325-D2D108AE8CB5}"/>
              </a:ext>
            </a:extLst>
          </p:cNvPr>
          <p:cNvGrpSpPr/>
          <p:nvPr/>
        </p:nvGrpSpPr>
        <p:grpSpPr>
          <a:xfrm rot="10800000">
            <a:off x="5577448" y="1063605"/>
            <a:ext cx="797133" cy="665185"/>
            <a:chOff x="2926739" y="356935"/>
            <a:chExt cx="797133" cy="665185"/>
          </a:xfrm>
        </p:grpSpPr>
        <p:sp>
          <p:nvSpPr>
            <p:cNvPr id="31" name="Flèche : haut 30">
              <a:extLst>
                <a:ext uri="{FF2B5EF4-FFF2-40B4-BE49-F238E27FC236}">
                  <a16:creationId xmlns:a16="http://schemas.microsoft.com/office/drawing/2014/main" id="{6116950C-E806-4EB0-9780-10B8B23B5BE3}"/>
                </a:ext>
              </a:extLst>
            </p:cNvPr>
            <p:cNvSpPr/>
            <p:nvPr/>
          </p:nvSpPr>
          <p:spPr>
            <a:xfrm>
              <a:off x="3070457" y="356935"/>
              <a:ext cx="653415" cy="665185"/>
            </a:xfrm>
            <a:prstGeom prst="upArrow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sx="105000" sy="10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BB617216-F416-43AA-AA87-A95EC4F5B10D}"/>
                </a:ext>
              </a:extLst>
            </p:cNvPr>
            <p:cNvSpPr txBox="1"/>
            <p:nvPr/>
          </p:nvSpPr>
          <p:spPr>
            <a:xfrm rot="10800000">
              <a:off x="2926739" y="469326"/>
              <a:ext cx="6534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>
                  <a:solidFill>
                    <a:schemeClr val="tx2"/>
                  </a:solidFill>
                </a:rPr>
                <a:t>2</a:t>
              </a:r>
              <a:endParaRPr lang="it-IT" b="1">
                <a:solidFill>
                  <a:schemeClr val="tx2"/>
                </a:solidFill>
              </a:endParaRP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2CC21B82-B359-40B6-99E2-B17889B4D206}"/>
              </a:ext>
            </a:extLst>
          </p:cNvPr>
          <p:cNvGrpSpPr/>
          <p:nvPr/>
        </p:nvGrpSpPr>
        <p:grpSpPr>
          <a:xfrm rot="10800000">
            <a:off x="3125977" y="5256166"/>
            <a:ext cx="877030" cy="653415"/>
            <a:chOff x="5664358" y="-205875"/>
            <a:chExt cx="877030" cy="653415"/>
          </a:xfrm>
        </p:grpSpPr>
        <p:sp>
          <p:nvSpPr>
            <p:cNvPr id="34" name="Flèche : haut 33">
              <a:extLst>
                <a:ext uri="{FF2B5EF4-FFF2-40B4-BE49-F238E27FC236}">
                  <a16:creationId xmlns:a16="http://schemas.microsoft.com/office/drawing/2014/main" id="{07D83BCC-4592-463E-BC2F-840C893A677E}"/>
                </a:ext>
              </a:extLst>
            </p:cNvPr>
            <p:cNvSpPr/>
            <p:nvPr/>
          </p:nvSpPr>
          <p:spPr>
            <a:xfrm rot="16200000">
              <a:off x="5882088" y="-211760"/>
              <a:ext cx="653415" cy="665185"/>
            </a:xfrm>
            <a:prstGeom prst="upArrow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sx="105000" sy="10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1A7F8290-BA9F-4A24-829B-78A6C46A04C1}"/>
                </a:ext>
              </a:extLst>
            </p:cNvPr>
            <p:cNvSpPr txBox="1"/>
            <p:nvPr/>
          </p:nvSpPr>
          <p:spPr>
            <a:xfrm rot="10800000">
              <a:off x="5664358" y="-131152"/>
              <a:ext cx="6534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>
                  <a:solidFill>
                    <a:schemeClr val="tx2"/>
                  </a:solidFill>
                </a:rPr>
                <a:t>3</a:t>
              </a:r>
              <a:endParaRPr lang="it-IT" b="1">
                <a:solidFill>
                  <a:schemeClr val="tx2"/>
                </a:solidFill>
              </a:endParaRPr>
            </a:p>
          </p:txBody>
        </p:sp>
      </p:grpSp>
      <p:pic>
        <p:nvPicPr>
          <p:cNvPr id="2" name="Slide 21">
            <a:hlinkClick r:id="" action="ppaction://media"/>
            <a:extLst>
              <a:ext uri="{FF2B5EF4-FFF2-40B4-BE49-F238E27FC236}">
                <a16:creationId xmlns:a16="http://schemas.microsoft.com/office/drawing/2014/main" id="{453C6FDC-6205-45B0-89CD-A1F1947B5B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06713" y="627436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5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065"/>
    </mc:Choice>
    <mc:Fallback xmlns="">
      <p:transition spd="slow" advTm="410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3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D75619A-6EF0-4343-B167-DDC3BD29DD10}"/>
              </a:ext>
            </a:extLst>
          </p:cNvPr>
          <p:cNvSpPr/>
          <p:nvPr/>
        </p:nvSpPr>
        <p:spPr>
          <a:xfrm>
            <a:off x="1083597" y="552343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A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39F0D225-4C50-42CA-9CA0-18F488B085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31169" y="779697"/>
            <a:ext cx="4768532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 fontScale="90000"/>
          </a:bodyPr>
          <a:lstStyle/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ASSIGNMENT OF FLIGHTS AT BOARDING GATES -  INPUT TABLE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F554C4EE-7825-4831-87BB-6EB708341E08}"/>
              </a:ext>
            </a:extLst>
          </p:cNvPr>
          <p:cNvCxnSpPr>
            <a:cxnSpLocks/>
          </p:cNvCxnSpPr>
          <p:nvPr/>
        </p:nvCxnSpPr>
        <p:spPr>
          <a:xfrm>
            <a:off x="956215" y="1274326"/>
            <a:ext cx="598410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A32E5AE2-B381-4649-95D1-202F133E7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22</a:t>
            </a:fld>
            <a:endParaRPr lang="en-US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B7027EFA-0D68-4FFF-B2C9-7A4168EBC0C3}"/>
              </a:ext>
            </a:extLst>
          </p:cNvPr>
          <p:cNvSpPr/>
          <p:nvPr/>
        </p:nvSpPr>
        <p:spPr>
          <a:xfrm>
            <a:off x="4321742" y="2618072"/>
            <a:ext cx="868783" cy="3955983"/>
          </a:xfrm>
          <a:prstGeom prst="roundRect">
            <a:avLst>
              <a:gd name="adj" fmla="val 5459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8275067D-8DE7-442C-A2CC-C3C665BC2989}"/>
              </a:ext>
            </a:extLst>
          </p:cNvPr>
          <p:cNvGrpSpPr/>
          <p:nvPr/>
        </p:nvGrpSpPr>
        <p:grpSpPr>
          <a:xfrm>
            <a:off x="2494568" y="1297232"/>
            <a:ext cx="8390309" cy="5371816"/>
            <a:chOff x="2170798" y="1297232"/>
            <a:chExt cx="8390309" cy="5371816"/>
          </a:xfrm>
        </p:grpSpPr>
        <p:sp>
          <p:nvSpPr>
            <p:cNvPr id="15" name="Segnaposto contenuto 2">
              <a:extLst>
                <a:ext uri="{FF2B5EF4-FFF2-40B4-BE49-F238E27FC236}">
                  <a16:creationId xmlns:a16="http://schemas.microsoft.com/office/drawing/2014/main" id="{F9C5E58B-B4DD-4BBF-BB02-5A1498D928BF}"/>
                </a:ext>
              </a:extLst>
            </p:cNvPr>
            <p:cNvSpPr txBox="1">
              <a:spLocks/>
            </p:cNvSpPr>
            <p:nvPr/>
          </p:nvSpPr>
          <p:spPr>
            <a:xfrm>
              <a:off x="7595549" y="4370310"/>
              <a:ext cx="2965558" cy="163459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US" sz="2000" b="1">
                  <a:solidFill>
                    <a:schemeClr val="accent2">
                      <a:lumMod val="75000"/>
                    </a:schemeClr>
                  </a:solidFill>
                </a:rPr>
                <a:t>Added in real </a:t>
              </a:r>
            </a:p>
            <a:p>
              <a:pPr marL="0" indent="0">
                <a:spcBef>
                  <a:spcPts val="0"/>
                </a:spcBef>
                <a:buNone/>
              </a:pPr>
              <a:r>
                <a:rPr lang="en-US" sz="2000" b="1">
                  <a:solidFill>
                    <a:schemeClr val="accent2">
                      <a:lumMod val="75000"/>
                    </a:schemeClr>
                  </a:solidFill>
                </a:rPr>
                <a:t>time by the user</a:t>
              </a:r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US" sz="1500">
                  <a:solidFill>
                    <a:srgbClr val="002060"/>
                  </a:solidFill>
                </a:rPr>
                <a:t>When the actual arrival time of a plane is known, the user can add it to the table and, if the auto-update option is enabled, the app will automatically update the results.</a:t>
              </a:r>
            </a:p>
          </p:txBody>
        </p:sp>
        <p:sp>
          <p:nvSpPr>
            <p:cNvPr id="9" name="Flèche : haut 8">
              <a:extLst>
                <a:ext uri="{FF2B5EF4-FFF2-40B4-BE49-F238E27FC236}">
                  <a16:creationId xmlns:a16="http://schemas.microsoft.com/office/drawing/2014/main" id="{FEA9A016-7F02-4665-B76B-703C3A61E096}"/>
                </a:ext>
              </a:extLst>
            </p:cNvPr>
            <p:cNvSpPr/>
            <p:nvPr/>
          </p:nvSpPr>
          <p:spPr>
            <a:xfrm rot="18058440">
              <a:off x="7171552" y="4215536"/>
              <a:ext cx="271997" cy="508529"/>
            </a:xfrm>
            <a:prstGeom prst="upArrow">
              <a:avLst>
                <a:gd name="adj1" fmla="val 50000"/>
                <a:gd name="adj2" fmla="val 90466"/>
              </a:avLst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2700000" sx="105000" sy="10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5D3A396B-D3DF-4F0C-A135-8F5FAF82F2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70798" y="1502343"/>
              <a:ext cx="4848754" cy="5166705"/>
            </a:xfrm>
            <a:prstGeom prst="rect">
              <a:avLst/>
            </a:prstGeom>
          </p:spPr>
        </p:pic>
        <p:sp>
          <p:nvSpPr>
            <p:cNvPr id="16" name="Rectangle : coins arrondis 15">
              <a:extLst>
                <a:ext uri="{FF2B5EF4-FFF2-40B4-BE49-F238E27FC236}">
                  <a16:creationId xmlns:a16="http://schemas.microsoft.com/office/drawing/2014/main" id="{7CC1C37E-FB9D-4DEF-9A20-3A4A5D23BC46}"/>
                </a:ext>
              </a:extLst>
            </p:cNvPr>
            <p:cNvSpPr/>
            <p:nvPr/>
          </p:nvSpPr>
          <p:spPr>
            <a:xfrm>
              <a:off x="3303832" y="1427931"/>
              <a:ext cx="3086541" cy="306246"/>
            </a:xfrm>
            <a:prstGeom prst="roundRect">
              <a:avLst>
                <a:gd name="adj" fmla="val 5459"/>
              </a:avLst>
            </a:prstGeom>
            <a:noFill/>
            <a:ln>
              <a:solidFill>
                <a:schemeClr val="accent2">
                  <a:lumMod val="75000"/>
                </a:schemeClr>
              </a:solidFill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Flèche : haut 16">
              <a:extLst>
                <a:ext uri="{FF2B5EF4-FFF2-40B4-BE49-F238E27FC236}">
                  <a16:creationId xmlns:a16="http://schemas.microsoft.com/office/drawing/2014/main" id="{C827AF63-E6C3-4C71-82B5-BBDE46238A46}"/>
                </a:ext>
              </a:extLst>
            </p:cNvPr>
            <p:cNvSpPr/>
            <p:nvPr/>
          </p:nvSpPr>
          <p:spPr>
            <a:xfrm rot="16200000">
              <a:off x="6734811" y="1291966"/>
              <a:ext cx="271997" cy="508529"/>
            </a:xfrm>
            <a:prstGeom prst="upArrow">
              <a:avLst>
                <a:gd name="adj1" fmla="val 50000"/>
                <a:gd name="adj2" fmla="val 90466"/>
              </a:avLst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2700000" sx="105000" sy="10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3582C2C-C40D-4F18-AA98-6AEFB2D2CF16}"/>
                </a:ext>
              </a:extLst>
            </p:cNvPr>
            <p:cNvSpPr/>
            <p:nvPr/>
          </p:nvSpPr>
          <p:spPr>
            <a:xfrm>
              <a:off x="7216285" y="1297232"/>
              <a:ext cx="214108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>
                  <a:solidFill>
                    <a:srgbClr val="002060"/>
                  </a:solidFill>
                </a:rPr>
                <a:t>auto-update option</a:t>
              </a:r>
            </a:p>
            <a:p>
              <a:r>
                <a:rPr lang="en-US" sz="1600">
                  <a:solidFill>
                    <a:srgbClr val="002060"/>
                  </a:solidFill>
                </a:rPr>
                <a:t>&lt;</a:t>
              </a:r>
              <a:r>
                <a:rPr lang="en-US" sz="1600" i="1" err="1">
                  <a:solidFill>
                    <a:srgbClr val="002060"/>
                  </a:solidFill>
                </a:rPr>
                <a:t>Oui</a:t>
              </a:r>
              <a:r>
                <a:rPr lang="en-US" sz="1600" i="1">
                  <a:solidFill>
                    <a:srgbClr val="002060"/>
                  </a:solidFill>
                </a:rPr>
                <a:t>, Non</a:t>
              </a:r>
              <a:r>
                <a:rPr lang="en-US" sz="1600">
                  <a:solidFill>
                    <a:srgbClr val="002060"/>
                  </a:solidFill>
                </a:rPr>
                <a:t>&gt;</a:t>
              </a:r>
            </a:p>
          </p:txBody>
        </p:sp>
      </p:grpSp>
      <p:pic>
        <p:nvPicPr>
          <p:cNvPr id="4" name="Slide 22">
            <a:hlinkClick r:id="" action="ppaction://media"/>
            <a:extLst>
              <a:ext uri="{FF2B5EF4-FFF2-40B4-BE49-F238E27FC236}">
                <a16:creationId xmlns:a16="http://schemas.microsoft.com/office/drawing/2014/main" id="{658F79D0-EB42-4D10-9332-4F95F8F205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53800" y="605389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73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8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D75619A-6EF0-4343-B167-DDC3BD29DD10}"/>
              </a:ext>
            </a:extLst>
          </p:cNvPr>
          <p:cNvSpPr/>
          <p:nvPr/>
        </p:nvSpPr>
        <p:spPr>
          <a:xfrm>
            <a:off x="1083597" y="552343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B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39F0D225-4C50-42CA-9CA0-18F488B085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8" y="1603375"/>
            <a:ext cx="5256212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 fontScale="90000"/>
          </a:bodyPr>
          <a:lstStyle/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ASSIGNEMENT OF FLIGHTS AT BOARDING GATES – GANTT OF THE FLIGHTS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F554C4EE-7825-4831-87BB-6EB708341E08}"/>
              </a:ext>
            </a:extLst>
          </p:cNvPr>
          <p:cNvCxnSpPr/>
          <p:nvPr/>
        </p:nvCxnSpPr>
        <p:spPr>
          <a:xfrm>
            <a:off x="0" y="2087880"/>
            <a:ext cx="625625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08B44555-2EB6-41BB-89E4-20C92231B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8238" y="737009"/>
            <a:ext cx="4288583" cy="5166705"/>
          </a:xfrm>
        </p:spPr>
        <p:txBody>
          <a:bodyPr>
            <a:normAutofit/>
          </a:bodyPr>
          <a:lstStyle/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Problem</a:t>
            </a:r>
            <a:endParaRPr lang="en-US" sz="2000" b="1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Trace the GANTT chart of the flights, including the estimated time window and, when available, the real time window.</a:t>
            </a:r>
          </a:p>
          <a:p>
            <a:pPr marL="0" indent="0">
              <a:buNone/>
            </a:pPr>
            <a:endParaRPr lang="en-US" sz="1500" b="1">
              <a:solidFill>
                <a:srgbClr val="002060"/>
              </a:solidFill>
            </a:endParaRPr>
          </a:p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Solution</a:t>
            </a:r>
            <a:r>
              <a:rPr lang="en-US" sz="200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2000">
                <a:solidFill>
                  <a:srgbClr val="002060"/>
                </a:solidFill>
              </a:rPr>
              <a:t>Visual Basic code</a:t>
            </a:r>
          </a:p>
          <a:p>
            <a:pPr marL="0" indent="0">
              <a:spcBef>
                <a:spcPts val="400"/>
              </a:spcBef>
              <a:buNone/>
            </a:pPr>
            <a:r>
              <a:rPr lang="en-US" sz="1500" b="1">
                <a:solidFill>
                  <a:srgbClr val="002060"/>
                </a:solidFill>
              </a:rPr>
              <a:t>For</a:t>
            </a:r>
            <a:r>
              <a:rPr lang="en-US" sz="1500">
                <a:solidFill>
                  <a:srgbClr val="002060"/>
                </a:solidFill>
              </a:rPr>
              <a:t> each flight</a:t>
            </a:r>
          </a:p>
          <a:p>
            <a:pPr marL="216000" indent="0">
              <a:spcBef>
                <a:spcPts val="400"/>
              </a:spcBef>
              <a:buNone/>
            </a:pPr>
            <a:r>
              <a:rPr lang="en-US" sz="1500">
                <a:solidFill>
                  <a:srgbClr val="002060"/>
                </a:solidFill>
              </a:rPr>
              <a:t>Trace the estimated time window inside the Gantt</a:t>
            </a:r>
          </a:p>
          <a:p>
            <a:pPr marL="216000" indent="0">
              <a:spcBef>
                <a:spcPts val="400"/>
              </a:spcBef>
              <a:buNone/>
            </a:pPr>
            <a:r>
              <a:rPr lang="en-US" sz="1500" b="1">
                <a:solidFill>
                  <a:srgbClr val="002060"/>
                </a:solidFill>
              </a:rPr>
              <a:t>If</a:t>
            </a:r>
            <a:r>
              <a:rPr lang="en-US" sz="1500">
                <a:solidFill>
                  <a:srgbClr val="002060"/>
                </a:solidFill>
              </a:rPr>
              <a:t> the actual arrival time exists </a:t>
            </a:r>
            <a:r>
              <a:rPr lang="en-US" sz="1500" b="1">
                <a:solidFill>
                  <a:srgbClr val="002060"/>
                </a:solidFill>
              </a:rPr>
              <a:t>Then</a:t>
            </a:r>
          </a:p>
          <a:p>
            <a:pPr marL="432000" indent="0">
              <a:spcBef>
                <a:spcPts val="400"/>
              </a:spcBef>
              <a:buNone/>
            </a:pPr>
            <a:r>
              <a:rPr lang="en-US" sz="1500">
                <a:solidFill>
                  <a:srgbClr val="002060"/>
                </a:solidFill>
              </a:rPr>
              <a:t>Trace the real time window inside the Gantt</a:t>
            </a:r>
          </a:p>
          <a:p>
            <a:pPr marL="432000" indent="0">
              <a:spcBef>
                <a:spcPts val="400"/>
              </a:spcBef>
              <a:buNone/>
            </a:pPr>
            <a:r>
              <a:rPr lang="en-US" sz="1500" b="1">
                <a:solidFill>
                  <a:srgbClr val="002060"/>
                </a:solidFill>
              </a:rPr>
              <a:t>If</a:t>
            </a:r>
            <a:r>
              <a:rPr lang="en-US" sz="1500">
                <a:solidFill>
                  <a:srgbClr val="002060"/>
                </a:solidFill>
              </a:rPr>
              <a:t> a portion of the real window passes the estimated time window </a:t>
            </a:r>
            <a:r>
              <a:rPr lang="en-US" sz="1500" b="1">
                <a:solidFill>
                  <a:srgbClr val="002060"/>
                </a:solidFill>
              </a:rPr>
              <a:t>Then</a:t>
            </a:r>
          </a:p>
          <a:p>
            <a:pPr marL="648000" indent="0">
              <a:spcBef>
                <a:spcPts val="400"/>
              </a:spcBef>
              <a:buNone/>
            </a:pPr>
            <a:r>
              <a:rPr lang="en-US" sz="1500">
                <a:solidFill>
                  <a:srgbClr val="002060"/>
                </a:solidFill>
              </a:rPr>
              <a:t>Trace that portion in red</a:t>
            </a:r>
          </a:p>
          <a:p>
            <a:pPr marL="432000" indent="0">
              <a:spcBef>
                <a:spcPts val="400"/>
              </a:spcBef>
              <a:buNone/>
            </a:pPr>
            <a:r>
              <a:rPr lang="en-US" sz="1500" b="1">
                <a:solidFill>
                  <a:srgbClr val="002060"/>
                </a:solidFill>
              </a:rPr>
              <a:t>End If</a:t>
            </a:r>
          </a:p>
          <a:p>
            <a:pPr marL="216000" indent="0">
              <a:spcBef>
                <a:spcPts val="400"/>
              </a:spcBef>
              <a:buNone/>
            </a:pPr>
            <a:r>
              <a:rPr lang="en-US" sz="1500" b="1">
                <a:solidFill>
                  <a:srgbClr val="002060"/>
                </a:solidFill>
              </a:rPr>
              <a:t>End if</a:t>
            </a:r>
          </a:p>
          <a:p>
            <a:pPr marL="0" indent="0">
              <a:spcBef>
                <a:spcPts val="400"/>
              </a:spcBef>
              <a:buNone/>
            </a:pPr>
            <a:r>
              <a:rPr lang="en-US" sz="1500" b="1">
                <a:solidFill>
                  <a:srgbClr val="002060"/>
                </a:solidFill>
              </a:rPr>
              <a:t>Next</a:t>
            </a:r>
          </a:p>
          <a:p>
            <a:pPr marL="0" indent="0">
              <a:spcBef>
                <a:spcPts val="0"/>
              </a:spcBef>
              <a:buNone/>
            </a:pPr>
            <a:endParaRPr lang="en-US" sz="150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150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>
              <a:solidFill>
                <a:srgbClr val="002060"/>
              </a:solidFill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9B5C671-7AF0-430B-81BE-8DEBE4C7E6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884"/>
          <a:stretch/>
        </p:blipFill>
        <p:spPr>
          <a:xfrm>
            <a:off x="321121" y="2796540"/>
            <a:ext cx="6443554" cy="2569206"/>
          </a:xfrm>
          <a:prstGeom prst="rect">
            <a:avLst/>
          </a:prstGeom>
        </p:spPr>
      </p:pic>
      <p:sp>
        <p:nvSpPr>
          <p:cNvPr id="16" name="Ovale 15">
            <a:extLst>
              <a:ext uri="{FF2B5EF4-FFF2-40B4-BE49-F238E27FC236}">
                <a16:creationId xmlns:a16="http://schemas.microsoft.com/office/drawing/2014/main" id="{5491A4B0-C858-427A-877C-8CCA5E6F2235}"/>
              </a:ext>
            </a:extLst>
          </p:cNvPr>
          <p:cNvSpPr/>
          <p:nvPr/>
        </p:nvSpPr>
        <p:spPr>
          <a:xfrm rot="16200000">
            <a:off x="6852870" y="4104285"/>
            <a:ext cx="45719" cy="4571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A77B4A14-CF11-4B49-A8C3-7C48D6EA12E9}"/>
              </a:ext>
            </a:extLst>
          </p:cNvPr>
          <p:cNvSpPr/>
          <p:nvPr/>
        </p:nvSpPr>
        <p:spPr>
          <a:xfrm rot="16200000">
            <a:off x="6937444" y="4103530"/>
            <a:ext cx="45719" cy="457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Ovale 17">
            <a:extLst>
              <a:ext uri="{FF2B5EF4-FFF2-40B4-BE49-F238E27FC236}">
                <a16:creationId xmlns:a16="http://schemas.microsoft.com/office/drawing/2014/main" id="{19FB09FD-81E0-4A4E-BBAD-618099BF64D3}"/>
              </a:ext>
            </a:extLst>
          </p:cNvPr>
          <p:cNvSpPr/>
          <p:nvPr/>
        </p:nvSpPr>
        <p:spPr>
          <a:xfrm rot="16200000">
            <a:off x="7021918" y="4103530"/>
            <a:ext cx="45719" cy="4571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5CB25A82-3348-4582-A3B6-06A30BB54CF8}"/>
              </a:ext>
            </a:extLst>
          </p:cNvPr>
          <p:cNvSpPr/>
          <p:nvPr/>
        </p:nvSpPr>
        <p:spPr>
          <a:xfrm>
            <a:off x="3685527" y="5450085"/>
            <a:ext cx="45719" cy="4571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079FCF45-A358-453F-902D-4CB8DDBF1BC8}"/>
              </a:ext>
            </a:extLst>
          </p:cNvPr>
          <p:cNvSpPr/>
          <p:nvPr/>
        </p:nvSpPr>
        <p:spPr>
          <a:xfrm>
            <a:off x="3685528" y="5535446"/>
            <a:ext cx="45719" cy="457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4B0013CA-7936-46EA-8F7B-55D0F70AB4FA}"/>
              </a:ext>
            </a:extLst>
          </p:cNvPr>
          <p:cNvSpPr/>
          <p:nvPr/>
        </p:nvSpPr>
        <p:spPr>
          <a:xfrm>
            <a:off x="3685528" y="5613558"/>
            <a:ext cx="45719" cy="4571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04C88A5D-22B6-4CF1-8567-F86886711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23</a:t>
            </a:fld>
            <a:endParaRPr lang="en-US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CBDA7A5-FBC4-49A3-A1A7-0BE3166FF4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756" y="5903714"/>
            <a:ext cx="7705725" cy="561975"/>
          </a:xfrm>
          <a:prstGeom prst="rect">
            <a:avLst/>
          </a:prstGeom>
        </p:spPr>
      </p:pic>
      <p:pic>
        <p:nvPicPr>
          <p:cNvPr id="9" name="Slide 23">
            <a:hlinkClick r:id="" action="ppaction://media"/>
            <a:extLst>
              <a:ext uri="{FF2B5EF4-FFF2-40B4-BE49-F238E27FC236}">
                <a16:creationId xmlns:a16="http://schemas.microsoft.com/office/drawing/2014/main" id="{435F6FE4-F9C8-40AF-ABEC-5074F7CF4E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10421" y="590371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23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81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D75619A-6EF0-4343-B167-DDC3BD29DD10}"/>
              </a:ext>
            </a:extLst>
          </p:cNvPr>
          <p:cNvSpPr/>
          <p:nvPr/>
        </p:nvSpPr>
        <p:spPr>
          <a:xfrm>
            <a:off x="1083597" y="552343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C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39F0D225-4C50-42CA-9CA0-18F488B085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8" y="1603375"/>
            <a:ext cx="5256212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 fontScale="90000"/>
          </a:bodyPr>
          <a:lstStyle/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ASSIGNEMENT OF FLIGHTS AT BOARDING GATES – GANTT OF THE GATES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F554C4EE-7825-4831-87BB-6EB708341E08}"/>
              </a:ext>
            </a:extLst>
          </p:cNvPr>
          <p:cNvCxnSpPr/>
          <p:nvPr/>
        </p:nvCxnSpPr>
        <p:spPr>
          <a:xfrm>
            <a:off x="0" y="2087880"/>
            <a:ext cx="625625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e 10">
            <a:extLst>
              <a:ext uri="{FF2B5EF4-FFF2-40B4-BE49-F238E27FC236}">
                <a16:creationId xmlns:a16="http://schemas.microsoft.com/office/drawing/2014/main" id="{96CA3D01-65FD-4538-94A4-434965B4F688}"/>
              </a:ext>
            </a:extLst>
          </p:cNvPr>
          <p:cNvSpPr/>
          <p:nvPr/>
        </p:nvSpPr>
        <p:spPr>
          <a:xfrm rot="16200000">
            <a:off x="6736883" y="4124382"/>
            <a:ext cx="45719" cy="4571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6FE33A89-4BE0-4A12-A16F-2AC4100FF963}"/>
              </a:ext>
            </a:extLst>
          </p:cNvPr>
          <p:cNvSpPr/>
          <p:nvPr/>
        </p:nvSpPr>
        <p:spPr>
          <a:xfrm rot="16200000">
            <a:off x="6821457" y="4123627"/>
            <a:ext cx="45719" cy="457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ACCC1FF1-C552-4EDC-A8B7-8C86E9F5EAE3}"/>
              </a:ext>
            </a:extLst>
          </p:cNvPr>
          <p:cNvSpPr/>
          <p:nvPr/>
        </p:nvSpPr>
        <p:spPr>
          <a:xfrm rot="16200000">
            <a:off x="6905931" y="4123627"/>
            <a:ext cx="45719" cy="4571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C44342A-16CA-4443-B3A1-29147E9383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46" y="2560735"/>
            <a:ext cx="6340881" cy="3260738"/>
          </a:xfrm>
          <a:prstGeom prst="rect">
            <a:avLst/>
          </a:prstGeom>
        </p:spPr>
      </p:pic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A44E71CE-6279-4CF3-8C90-9C0164B42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24</a:t>
            </a:fld>
            <a:endParaRPr lang="en-US"/>
          </a:p>
        </p:txBody>
      </p:sp>
      <p:sp>
        <p:nvSpPr>
          <p:cNvPr id="17" name="Segnaposto contenuto 2">
            <a:extLst>
              <a:ext uri="{FF2B5EF4-FFF2-40B4-BE49-F238E27FC236}">
                <a16:creationId xmlns:a16="http://schemas.microsoft.com/office/drawing/2014/main" id="{ADFAD529-DFB9-4408-B688-085D698B5015}"/>
              </a:ext>
            </a:extLst>
          </p:cNvPr>
          <p:cNvSpPr txBox="1">
            <a:spLocks/>
          </p:cNvSpPr>
          <p:nvPr/>
        </p:nvSpPr>
        <p:spPr>
          <a:xfrm>
            <a:off x="6990405" y="514985"/>
            <a:ext cx="5050055" cy="641916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Problem</a:t>
            </a:r>
            <a:endParaRPr lang="en-US" sz="2000" b="1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Trace the GANTT chart of the gates. </a:t>
            </a: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Assign each plane to a free gate by using the </a:t>
            </a:r>
            <a:r>
              <a:rPr lang="en-US" sz="1500" i="1">
                <a:solidFill>
                  <a:srgbClr val="002060"/>
                </a:solidFill>
              </a:rPr>
              <a:t>Greedy algorithm</a:t>
            </a:r>
            <a:r>
              <a:rPr lang="en-US" sz="1500">
                <a:solidFill>
                  <a:srgbClr val="002060"/>
                </a:solidFill>
              </a:rPr>
              <a:t>.  If there are no free gates, assign the plane to the apron.</a:t>
            </a: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If the real arrival time is not available, then use the estimated time window. Otherwise, use the real time window.</a:t>
            </a:r>
            <a:endParaRPr lang="en-US" sz="1500" i="1">
              <a:solidFill>
                <a:srgbClr val="00206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500" b="1">
              <a:solidFill>
                <a:srgbClr val="002060"/>
              </a:solidFill>
            </a:endParaRPr>
          </a:p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Solution</a:t>
            </a:r>
            <a:r>
              <a:rPr lang="en-US" sz="2000">
                <a:solidFill>
                  <a:srgbClr val="002060"/>
                </a:solidFill>
              </a:rPr>
              <a:t>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>
                <a:solidFill>
                  <a:srgbClr val="002060"/>
                </a:solidFill>
              </a:rPr>
              <a:t>Visual Basic code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500" b="1">
                <a:solidFill>
                  <a:srgbClr val="002060"/>
                </a:solidFill>
              </a:rPr>
              <a:t>For</a:t>
            </a:r>
            <a:r>
              <a:rPr lang="en-US" sz="1500">
                <a:solidFill>
                  <a:srgbClr val="002060"/>
                </a:solidFill>
              </a:rPr>
              <a:t> each flight</a:t>
            </a:r>
          </a:p>
          <a:p>
            <a:pPr marL="1440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500" b="1">
                <a:solidFill>
                  <a:srgbClr val="002060"/>
                </a:solidFill>
              </a:rPr>
              <a:t>If</a:t>
            </a:r>
            <a:r>
              <a:rPr lang="en-US" sz="1500">
                <a:solidFill>
                  <a:srgbClr val="002060"/>
                </a:solidFill>
              </a:rPr>
              <a:t> the actual arrival time exists </a:t>
            </a:r>
            <a:r>
              <a:rPr lang="en-US" sz="1500" b="1">
                <a:solidFill>
                  <a:srgbClr val="002060"/>
                </a:solidFill>
              </a:rPr>
              <a:t>Then</a:t>
            </a:r>
          </a:p>
          <a:p>
            <a:pPr marL="2880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500">
                <a:solidFill>
                  <a:srgbClr val="002060"/>
                </a:solidFill>
              </a:rPr>
              <a:t>Calculate the time window with arrival time and gate duration</a:t>
            </a:r>
          </a:p>
          <a:p>
            <a:pPr marL="1440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500" b="1">
                <a:solidFill>
                  <a:srgbClr val="002060"/>
                </a:solidFill>
              </a:rPr>
              <a:t>Else :</a:t>
            </a:r>
            <a:r>
              <a:rPr lang="en-US" sz="1500">
                <a:solidFill>
                  <a:srgbClr val="002060"/>
                </a:solidFill>
              </a:rPr>
              <a:t> Consider the estimated time window</a:t>
            </a:r>
          </a:p>
          <a:p>
            <a:pPr marL="1440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500" b="1">
                <a:solidFill>
                  <a:srgbClr val="002060"/>
                </a:solidFill>
              </a:rPr>
              <a:t>End If</a:t>
            </a:r>
          </a:p>
          <a:p>
            <a:pPr marL="1440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500" b="1">
                <a:solidFill>
                  <a:srgbClr val="002060"/>
                </a:solidFill>
              </a:rPr>
              <a:t>For</a:t>
            </a:r>
            <a:r>
              <a:rPr lang="en-US" sz="1500">
                <a:solidFill>
                  <a:srgbClr val="002060"/>
                </a:solidFill>
              </a:rPr>
              <a:t> each gate</a:t>
            </a:r>
          </a:p>
          <a:p>
            <a:pPr marL="2880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500" b="1">
                <a:solidFill>
                  <a:srgbClr val="002060"/>
                </a:solidFill>
              </a:rPr>
              <a:t>If</a:t>
            </a:r>
            <a:r>
              <a:rPr lang="en-US" sz="1500">
                <a:solidFill>
                  <a:srgbClr val="002060"/>
                </a:solidFill>
              </a:rPr>
              <a:t> [the gate is the one with the longest schedule] </a:t>
            </a:r>
            <a:r>
              <a:rPr lang="en-US" sz="1500" b="1">
                <a:solidFill>
                  <a:srgbClr val="002060"/>
                </a:solidFill>
              </a:rPr>
              <a:t>And</a:t>
            </a:r>
            <a:r>
              <a:rPr lang="en-US" sz="1500">
                <a:solidFill>
                  <a:srgbClr val="002060"/>
                </a:solidFill>
              </a:rPr>
              <a:t> [the time window of the flight starts later than the last moment in which the gate is occupied] </a:t>
            </a:r>
            <a:r>
              <a:rPr lang="en-US" sz="1500" b="1">
                <a:solidFill>
                  <a:srgbClr val="002060"/>
                </a:solidFill>
              </a:rPr>
              <a:t>Then</a:t>
            </a:r>
          </a:p>
          <a:p>
            <a:pPr marL="4320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500">
                <a:solidFill>
                  <a:srgbClr val="002060"/>
                </a:solidFill>
              </a:rPr>
              <a:t>Trace the flight inside the gate line</a:t>
            </a:r>
          </a:p>
          <a:p>
            <a:pPr marL="2880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500" b="1">
                <a:solidFill>
                  <a:srgbClr val="002060"/>
                </a:solidFill>
              </a:rPr>
              <a:t>End If</a:t>
            </a:r>
          </a:p>
          <a:p>
            <a:pPr marL="1440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500" b="1">
                <a:solidFill>
                  <a:srgbClr val="002060"/>
                </a:solidFill>
              </a:rPr>
              <a:t>Next</a:t>
            </a:r>
          </a:p>
          <a:p>
            <a:pPr marL="1440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500" b="1">
                <a:solidFill>
                  <a:srgbClr val="002060"/>
                </a:solidFill>
              </a:rPr>
              <a:t>If</a:t>
            </a:r>
            <a:r>
              <a:rPr lang="en-US" sz="1500">
                <a:solidFill>
                  <a:srgbClr val="002060"/>
                </a:solidFill>
              </a:rPr>
              <a:t> no suitable gate was found</a:t>
            </a:r>
          </a:p>
          <a:p>
            <a:pPr marL="2880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500">
                <a:solidFill>
                  <a:srgbClr val="002060"/>
                </a:solidFill>
              </a:rPr>
              <a:t>Add the flight to the apron </a:t>
            </a:r>
            <a:r>
              <a:rPr lang="en-US" sz="1500" b="1">
                <a:solidFill>
                  <a:srgbClr val="002060"/>
                </a:solidFill>
              </a:rPr>
              <a:t>Then</a:t>
            </a:r>
          </a:p>
          <a:p>
            <a:pPr marL="1440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500" b="1">
                <a:solidFill>
                  <a:srgbClr val="002060"/>
                </a:solidFill>
              </a:rPr>
              <a:t>End If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500" b="1">
                <a:solidFill>
                  <a:srgbClr val="002060"/>
                </a:solidFill>
              </a:rPr>
              <a:t>Next</a:t>
            </a:r>
          </a:p>
        </p:txBody>
      </p:sp>
      <p:pic>
        <p:nvPicPr>
          <p:cNvPr id="2" name="Slide 24">
            <a:hlinkClick r:id="" action="ppaction://media"/>
            <a:extLst>
              <a:ext uri="{FF2B5EF4-FFF2-40B4-BE49-F238E27FC236}">
                <a16:creationId xmlns:a16="http://schemas.microsoft.com/office/drawing/2014/main" id="{DD520953-A073-43A3-BACE-9D9A3B74D9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61549" y="598260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07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4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D75619A-6EF0-4343-B167-DDC3BD29DD10}"/>
              </a:ext>
            </a:extLst>
          </p:cNvPr>
          <p:cNvSpPr/>
          <p:nvPr/>
        </p:nvSpPr>
        <p:spPr>
          <a:xfrm>
            <a:off x="1083597" y="552343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D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39F0D225-4C50-42CA-9CA0-18F488B085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8" y="1603375"/>
            <a:ext cx="5256212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 fontScale="90000"/>
          </a:bodyPr>
          <a:lstStyle/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ASSIGNEMENT OF FLIGHTS AT BOARDING GATES – GANTT OF THE GATES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F554C4EE-7825-4831-87BB-6EB708341E08}"/>
              </a:ext>
            </a:extLst>
          </p:cNvPr>
          <p:cNvCxnSpPr/>
          <p:nvPr/>
        </p:nvCxnSpPr>
        <p:spPr>
          <a:xfrm>
            <a:off x="0" y="2087880"/>
            <a:ext cx="625625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e 10">
            <a:extLst>
              <a:ext uri="{FF2B5EF4-FFF2-40B4-BE49-F238E27FC236}">
                <a16:creationId xmlns:a16="http://schemas.microsoft.com/office/drawing/2014/main" id="{96CA3D01-65FD-4538-94A4-434965B4F688}"/>
              </a:ext>
            </a:extLst>
          </p:cNvPr>
          <p:cNvSpPr/>
          <p:nvPr/>
        </p:nvSpPr>
        <p:spPr>
          <a:xfrm rot="16200000">
            <a:off x="6736883" y="4124382"/>
            <a:ext cx="45719" cy="4571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6FE33A89-4BE0-4A12-A16F-2AC4100FF963}"/>
              </a:ext>
            </a:extLst>
          </p:cNvPr>
          <p:cNvSpPr/>
          <p:nvPr/>
        </p:nvSpPr>
        <p:spPr>
          <a:xfrm rot="16200000">
            <a:off x="6821457" y="4123627"/>
            <a:ext cx="45719" cy="457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ACCC1FF1-C552-4EDC-A8B7-8C86E9F5EAE3}"/>
              </a:ext>
            </a:extLst>
          </p:cNvPr>
          <p:cNvSpPr/>
          <p:nvPr/>
        </p:nvSpPr>
        <p:spPr>
          <a:xfrm rot="16200000">
            <a:off x="6905931" y="4123627"/>
            <a:ext cx="45719" cy="4571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A44E71CE-6279-4CF3-8C90-9C0164B42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25</a:t>
            </a:fld>
            <a:endParaRPr lang="en-US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A3E8E20-9906-4F4B-BB28-36A815F06C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6076"/>
          <a:stretch/>
        </p:blipFill>
        <p:spPr>
          <a:xfrm>
            <a:off x="5919538" y="3295583"/>
            <a:ext cx="5943600" cy="263071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76A0E01-DBED-48CC-A2AF-7E1329DD5CC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9099"/>
          <a:stretch/>
        </p:blipFill>
        <p:spPr>
          <a:xfrm>
            <a:off x="5919538" y="125906"/>
            <a:ext cx="5943600" cy="2662359"/>
          </a:xfrm>
          <a:prstGeom prst="rect">
            <a:avLst/>
          </a:prstGeom>
        </p:spPr>
      </p:pic>
      <p:sp>
        <p:nvSpPr>
          <p:cNvPr id="23" name="Flèche : haut 22">
            <a:extLst>
              <a:ext uri="{FF2B5EF4-FFF2-40B4-BE49-F238E27FC236}">
                <a16:creationId xmlns:a16="http://schemas.microsoft.com/office/drawing/2014/main" id="{A42ADB2D-3421-4DAE-836B-BA6C37D46C2D}"/>
              </a:ext>
            </a:extLst>
          </p:cNvPr>
          <p:cNvSpPr/>
          <p:nvPr/>
        </p:nvSpPr>
        <p:spPr>
          <a:xfrm rot="10800000">
            <a:off x="8830730" y="2911020"/>
            <a:ext cx="438398" cy="342658"/>
          </a:xfrm>
          <a:prstGeom prst="upArrow">
            <a:avLst>
              <a:gd name="adj1" fmla="val 63173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Segnaposto contenuto 2">
            <a:extLst>
              <a:ext uri="{FF2B5EF4-FFF2-40B4-BE49-F238E27FC236}">
                <a16:creationId xmlns:a16="http://schemas.microsoft.com/office/drawing/2014/main" id="{A7829C92-0816-4653-A5FB-009CA80AD3A7}"/>
              </a:ext>
            </a:extLst>
          </p:cNvPr>
          <p:cNvSpPr txBox="1">
            <a:spLocks/>
          </p:cNvSpPr>
          <p:nvPr/>
        </p:nvSpPr>
        <p:spPr>
          <a:xfrm>
            <a:off x="2674996" y="2464892"/>
            <a:ext cx="2940360" cy="4115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The app can update the GANTT charts in no more than 5 seconds</a:t>
            </a: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When a new entry is detected in the Arrival Time column, the app calculates a new and better solution for the problem.</a:t>
            </a:r>
          </a:p>
          <a:p>
            <a:pPr marL="0" indent="0">
              <a:buNone/>
            </a:pPr>
            <a:endParaRPr lang="en-US" sz="150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As shown in the chart aside, the updated solution allocates to the apron a lowest number of flights.</a:t>
            </a: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Moreover, all the flights for which the arrival time is known are allocated to a gate.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12BEDCC5-3556-47F2-9EEE-7A30DBF2606E}"/>
              </a:ext>
            </a:extLst>
          </p:cNvPr>
          <p:cNvGrpSpPr/>
          <p:nvPr/>
        </p:nvGrpSpPr>
        <p:grpSpPr>
          <a:xfrm>
            <a:off x="276843" y="2486068"/>
            <a:ext cx="2295561" cy="4074020"/>
            <a:chOff x="89835" y="2457821"/>
            <a:chExt cx="2295561" cy="4074020"/>
          </a:xfrm>
        </p:grpSpPr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F737B29C-47C9-4452-AAEB-1582AE08665C}"/>
                </a:ext>
              </a:extLst>
            </p:cNvPr>
            <p:cNvGrpSpPr/>
            <p:nvPr/>
          </p:nvGrpSpPr>
          <p:grpSpPr>
            <a:xfrm>
              <a:off x="590850" y="2457821"/>
              <a:ext cx="1794546" cy="4072998"/>
              <a:chOff x="406400" y="2465914"/>
              <a:chExt cx="1794546" cy="4072998"/>
            </a:xfrm>
          </p:grpSpPr>
          <p:pic>
            <p:nvPicPr>
              <p:cNvPr id="20" name="Image 19">
                <a:extLst>
                  <a:ext uri="{FF2B5EF4-FFF2-40B4-BE49-F238E27FC236}">
                    <a16:creationId xmlns:a16="http://schemas.microsoft.com/office/drawing/2014/main" id="{865F37E7-C064-4352-AE52-01434BB0AAE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80300" t="21169"/>
              <a:stretch/>
            </p:blipFill>
            <p:spPr>
              <a:xfrm>
                <a:off x="1245748" y="2465914"/>
                <a:ext cx="955198" cy="4072998"/>
              </a:xfrm>
              <a:prstGeom prst="rect">
                <a:avLst/>
              </a:prstGeom>
            </p:spPr>
          </p:pic>
          <p:pic>
            <p:nvPicPr>
              <p:cNvPr id="21" name="Image 20">
                <a:extLst>
                  <a:ext uri="{FF2B5EF4-FFF2-40B4-BE49-F238E27FC236}">
                    <a16:creationId xmlns:a16="http://schemas.microsoft.com/office/drawing/2014/main" id="{DF1511D8-9E47-4DF8-A881-4CB5E82B39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45378" t="21168" r="36811"/>
              <a:stretch/>
            </p:blipFill>
            <p:spPr>
              <a:xfrm>
                <a:off x="406400" y="2465914"/>
                <a:ext cx="863600" cy="4072998"/>
              </a:xfrm>
              <a:prstGeom prst="rect">
                <a:avLst/>
              </a:prstGeom>
            </p:spPr>
          </p:pic>
        </p:grpSp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3D79A927-D7C3-427C-9396-4FBD6660FD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21601" r="89668"/>
            <a:stretch/>
          </p:blipFill>
          <p:spPr>
            <a:xfrm>
              <a:off x="89835" y="2481165"/>
              <a:ext cx="501015" cy="4050676"/>
            </a:xfrm>
            <a:prstGeom prst="rect">
              <a:avLst/>
            </a:prstGeom>
          </p:spPr>
        </p:pic>
      </p:grpSp>
      <p:pic>
        <p:nvPicPr>
          <p:cNvPr id="33" name="Image 32">
            <a:extLst>
              <a:ext uri="{FF2B5EF4-FFF2-40B4-BE49-F238E27FC236}">
                <a16:creationId xmlns:a16="http://schemas.microsoft.com/office/drawing/2014/main" id="{05B55FDB-4178-4724-9C6F-0AE6F7FBAD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2848" y="6041803"/>
            <a:ext cx="3525281" cy="522263"/>
          </a:xfrm>
          <a:prstGeom prst="rect">
            <a:avLst/>
          </a:prstGeom>
        </p:spPr>
      </p:pic>
      <p:pic>
        <p:nvPicPr>
          <p:cNvPr id="2" name="Slide 25">
            <a:hlinkClick r:id="" action="ppaction://media"/>
            <a:extLst>
              <a:ext uri="{FF2B5EF4-FFF2-40B4-BE49-F238E27FC236}">
                <a16:creationId xmlns:a16="http://schemas.microsoft.com/office/drawing/2014/main" id="{03ACF9A4-288D-4F42-B88B-3787005F2D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84404" y="617384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17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8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6" name="Rectangle 68">
            <a:extLst>
              <a:ext uri="{FF2B5EF4-FFF2-40B4-BE49-F238E27FC236}">
                <a16:creationId xmlns:a16="http://schemas.microsoft.com/office/drawing/2014/main" id="{16F9E488-0718-4E1E-9D12-26779F606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: Shape 70">
            <a:extLst>
              <a:ext uri="{FF2B5EF4-FFF2-40B4-BE49-F238E27FC236}">
                <a16:creationId xmlns:a16="http://schemas.microsoft.com/office/drawing/2014/main" id="{D20AEB5B-DFC7-42B4-9FAA-6B95E01D0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5124" y="0"/>
            <a:ext cx="7476877" cy="6858000"/>
          </a:xfrm>
          <a:custGeom>
            <a:avLst/>
            <a:gdLst>
              <a:gd name="connsiteX0" fmla="*/ 637332 w 7476877"/>
              <a:gd name="connsiteY0" fmla="*/ 4332728 h 6858000"/>
              <a:gd name="connsiteX1" fmla="*/ 1576347 w 7476877"/>
              <a:gd name="connsiteY1" fmla="*/ 4332728 h 6858000"/>
              <a:gd name="connsiteX2" fmla="*/ 1720345 w 7476877"/>
              <a:gd name="connsiteY2" fmla="*/ 4419228 h 6858000"/>
              <a:gd name="connsiteX3" fmla="*/ 2190864 w 7476877"/>
              <a:gd name="connsiteY3" fmla="*/ 5245095 h 6858000"/>
              <a:gd name="connsiteX4" fmla="*/ 2190864 w 7476877"/>
              <a:gd name="connsiteY4" fmla="*/ 5413976 h 6858000"/>
              <a:gd name="connsiteX5" fmla="*/ 1720345 w 7476877"/>
              <a:gd name="connsiteY5" fmla="*/ 6239844 h 6858000"/>
              <a:gd name="connsiteX6" fmla="*/ 1576347 w 7476877"/>
              <a:gd name="connsiteY6" fmla="*/ 6326343 h 6858000"/>
              <a:gd name="connsiteX7" fmla="*/ 637332 w 7476877"/>
              <a:gd name="connsiteY7" fmla="*/ 6326343 h 6858000"/>
              <a:gd name="connsiteX8" fmla="*/ 491309 w 7476877"/>
              <a:gd name="connsiteY8" fmla="*/ 6239844 h 6858000"/>
              <a:gd name="connsiteX9" fmla="*/ 22817 w 7476877"/>
              <a:gd name="connsiteY9" fmla="*/ 5413976 h 6858000"/>
              <a:gd name="connsiteX10" fmla="*/ 22817 w 7476877"/>
              <a:gd name="connsiteY10" fmla="*/ 5245095 h 6858000"/>
              <a:gd name="connsiteX11" fmla="*/ 491309 w 7476877"/>
              <a:gd name="connsiteY11" fmla="*/ 4419228 h 6858000"/>
              <a:gd name="connsiteX12" fmla="*/ 637332 w 7476877"/>
              <a:gd name="connsiteY12" fmla="*/ 4332728 h 6858000"/>
              <a:gd name="connsiteX13" fmla="*/ 3853980 w 7476877"/>
              <a:gd name="connsiteY13" fmla="*/ 0 h 6858000"/>
              <a:gd name="connsiteX14" fmla="*/ 5043644 w 7476877"/>
              <a:gd name="connsiteY14" fmla="*/ 0 h 6858000"/>
              <a:gd name="connsiteX15" fmla="*/ 5083740 w 7476877"/>
              <a:gd name="connsiteY15" fmla="*/ 70378 h 6858000"/>
              <a:gd name="connsiteX16" fmla="*/ 5225307 w 7476877"/>
              <a:gd name="connsiteY16" fmla="*/ 318859 h 6858000"/>
              <a:gd name="connsiteX17" fmla="*/ 5225307 w 7476877"/>
              <a:gd name="connsiteY17" fmla="*/ 577503 h 6858000"/>
              <a:gd name="connsiteX18" fmla="*/ 4504695 w 7476877"/>
              <a:gd name="connsiteY18" fmla="*/ 1842337 h 6858000"/>
              <a:gd name="connsiteX19" fmla="*/ 4284162 w 7476877"/>
              <a:gd name="connsiteY19" fmla="*/ 1974811 h 6858000"/>
              <a:gd name="connsiteX20" fmla="*/ 2846045 w 7476877"/>
              <a:gd name="connsiteY20" fmla="*/ 1974811 h 6858000"/>
              <a:gd name="connsiteX21" fmla="*/ 2778342 w 7476877"/>
              <a:gd name="connsiteY21" fmla="*/ 1965645 h 6858000"/>
              <a:gd name="connsiteX22" fmla="*/ 2731777 w 7476877"/>
              <a:gd name="connsiteY22" fmla="*/ 1945746 h 6858000"/>
              <a:gd name="connsiteX23" fmla="*/ 2760233 w 7476877"/>
              <a:gd name="connsiteY23" fmla="*/ 1895581 h 6858000"/>
              <a:gd name="connsiteX24" fmla="*/ 3768459 w 7476877"/>
              <a:gd name="connsiteY24" fmla="*/ 118263 h 6858000"/>
              <a:gd name="connsiteX25" fmla="*/ 3819932 w 7476877"/>
              <a:gd name="connsiteY25" fmla="*/ 39732 h 6858000"/>
              <a:gd name="connsiteX26" fmla="*/ 1880237 w 7476877"/>
              <a:gd name="connsiteY26" fmla="*/ 0 h 6858000"/>
              <a:gd name="connsiteX27" fmla="*/ 2102124 w 7476877"/>
              <a:gd name="connsiteY27" fmla="*/ 0 h 6858000"/>
              <a:gd name="connsiteX28" fmla="*/ 2086946 w 7476877"/>
              <a:gd name="connsiteY28" fmla="*/ 26756 h 6858000"/>
              <a:gd name="connsiteX29" fmla="*/ 1911773 w 7476877"/>
              <a:gd name="connsiteY29" fmla="*/ 335552 h 6858000"/>
              <a:gd name="connsiteX30" fmla="*/ 1911773 w 7476877"/>
              <a:gd name="connsiteY30" fmla="*/ 594199 h 6858000"/>
              <a:gd name="connsiteX31" fmla="*/ 2629280 w 7476877"/>
              <a:gd name="connsiteY31" fmla="*/ 1859030 h 6858000"/>
              <a:gd name="connsiteX32" fmla="*/ 2723627 w 7476877"/>
              <a:gd name="connsiteY32" fmla="*/ 1956020 h 6858000"/>
              <a:gd name="connsiteX33" fmla="*/ 2734544 w 7476877"/>
              <a:gd name="connsiteY33" fmla="*/ 1960685 h 6858000"/>
              <a:gd name="connsiteX34" fmla="*/ 2676021 w 7476877"/>
              <a:gd name="connsiteY34" fmla="*/ 2063851 h 6858000"/>
              <a:gd name="connsiteX35" fmla="*/ 2632495 w 7476877"/>
              <a:gd name="connsiteY35" fmla="*/ 2140578 h 6858000"/>
              <a:gd name="connsiteX36" fmla="*/ 2677641 w 7476877"/>
              <a:gd name="connsiteY36" fmla="*/ 2159871 h 6858000"/>
              <a:gd name="connsiteX37" fmla="*/ 2754009 w 7476877"/>
              <a:gd name="connsiteY37" fmla="*/ 2170210 h 6858000"/>
              <a:gd name="connsiteX38" fmla="*/ 4376198 w 7476877"/>
              <a:gd name="connsiteY38" fmla="*/ 2170210 h 6858000"/>
              <a:gd name="connsiteX39" fmla="*/ 4624956 w 7476877"/>
              <a:gd name="connsiteY39" fmla="*/ 2020780 h 6858000"/>
              <a:gd name="connsiteX40" fmla="*/ 5437803 w 7476877"/>
              <a:gd name="connsiteY40" fmla="*/ 594055 h 6858000"/>
              <a:gd name="connsiteX41" fmla="*/ 5437803 w 7476877"/>
              <a:gd name="connsiteY41" fmla="*/ 302307 h 6858000"/>
              <a:gd name="connsiteX42" fmla="*/ 5294722 w 7476877"/>
              <a:gd name="connsiteY42" fmla="*/ 51168 h 6858000"/>
              <a:gd name="connsiteX43" fmla="*/ 5265570 w 7476877"/>
              <a:gd name="connsiteY43" fmla="*/ 0 h 6858000"/>
              <a:gd name="connsiteX44" fmla="*/ 7476877 w 7476877"/>
              <a:gd name="connsiteY44" fmla="*/ 0 h 6858000"/>
              <a:gd name="connsiteX45" fmla="*/ 7476877 w 7476877"/>
              <a:gd name="connsiteY45" fmla="*/ 6858000 h 6858000"/>
              <a:gd name="connsiteX46" fmla="*/ 3343303 w 7476877"/>
              <a:gd name="connsiteY46" fmla="*/ 6858000 h 6858000"/>
              <a:gd name="connsiteX47" fmla="*/ 3297958 w 7476877"/>
              <a:gd name="connsiteY47" fmla="*/ 6778065 h 6858000"/>
              <a:gd name="connsiteX48" fmla="*/ 1841286 w 7476877"/>
              <a:gd name="connsiteY48" fmla="*/ 4210218 h 6858000"/>
              <a:gd name="connsiteX49" fmla="*/ 1841286 w 7476877"/>
              <a:gd name="connsiteY49" fmla="*/ 3515516 h 6858000"/>
              <a:gd name="connsiteX50" fmla="*/ 2556859 w 7476877"/>
              <a:gd name="connsiteY50" fmla="*/ 2254092 h 6858000"/>
              <a:gd name="connsiteX51" fmla="*/ 2617166 w 7476877"/>
              <a:gd name="connsiteY51" fmla="*/ 2147787 h 6858000"/>
              <a:gd name="connsiteX52" fmla="*/ 2615044 w 7476877"/>
              <a:gd name="connsiteY52" fmla="*/ 2146880 h 6858000"/>
              <a:gd name="connsiteX53" fmla="*/ 2508620 w 7476877"/>
              <a:gd name="connsiteY53" fmla="*/ 2037473 h 6858000"/>
              <a:gd name="connsiteX54" fmla="*/ 1699276 w 7476877"/>
              <a:gd name="connsiteY54" fmla="*/ 610749 h 6858000"/>
              <a:gd name="connsiteX55" fmla="*/ 1699276 w 7476877"/>
              <a:gd name="connsiteY55" fmla="*/ 319000 h 6858000"/>
              <a:gd name="connsiteX56" fmla="*/ 1843322 w 7476877"/>
              <a:gd name="connsiteY56" fmla="*/ 650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476877" h="6858000">
                <a:moveTo>
                  <a:pt x="637332" y="4332728"/>
                </a:moveTo>
                <a:cubicBezTo>
                  <a:pt x="637332" y="4332728"/>
                  <a:pt x="637332" y="4332728"/>
                  <a:pt x="1576347" y="4332728"/>
                </a:cubicBezTo>
                <a:cubicBezTo>
                  <a:pt x="1635163" y="4332728"/>
                  <a:pt x="1691949" y="4365681"/>
                  <a:pt x="1720345" y="4419228"/>
                </a:cubicBezTo>
                <a:cubicBezTo>
                  <a:pt x="1720345" y="4419228"/>
                  <a:pt x="1720345" y="4419228"/>
                  <a:pt x="2190864" y="5245095"/>
                </a:cubicBezTo>
                <a:cubicBezTo>
                  <a:pt x="2221287" y="5296583"/>
                  <a:pt x="2221287" y="5362488"/>
                  <a:pt x="2190864" y="5413976"/>
                </a:cubicBezTo>
                <a:cubicBezTo>
                  <a:pt x="2190864" y="5413976"/>
                  <a:pt x="2190864" y="5413976"/>
                  <a:pt x="1720345" y="6239844"/>
                </a:cubicBezTo>
                <a:cubicBezTo>
                  <a:pt x="1691949" y="6293391"/>
                  <a:pt x="1635163" y="6326343"/>
                  <a:pt x="1576347" y="6326343"/>
                </a:cubicBezTo>
                <a:cubicBezTo>
                  <a:pt x="1576347" y="6326343"/>
                  <a:pt x="1576347" y="6326343"/>
                  <a:pt x="637332" y="6326343"/>
                </a:cubicBezTo>
                <a:cubicBezTo>
                  <a:pt x="576490" y="6326343"/>
                  <a:pt x="521732" y="6293391"/>
                  <a:pt x="491309" y="6239844"/>
                </a:cubicBezTo>
                <a:cubicBezTo>
                  <a:pt x="491309" y="6239844"/>
                  <a:pt x="491309" y="6239844"/>
                  <a:pt x="22817" y="5413976"/>
                </a:cubicBezTo>
                <a:cubicBezTo>
                  <a:pt x="-7605" y="5362488"/>
                  <a:pt x="-7605" y="5296583"/>
                  <a:pt x="22817" y="5245095"/>
                </a:cubicBezTo>
                <a:cubicBezTo>
                  <a:pt x="22817" y="5245095"/>
                  <a:pt x="22817" y="5245095"/>
                  <a:pt x="491309" y="4419228"/>
                </a:cubicBezTo>
                <a:cubicBezTo>
                  <a:pt x="521732" y="4365681"/>
                  <a:pt x="576490" y="4332728"/>
                  <a:pt x="637332" y="4332728"/>
                </a:cubicBezTo>
                <a:close/>
                <a:moveTo>
                  <a:pt x="3853980" y="0"/>
                </a:moveTo>
                <a:lnTo>
                  <a:pt x="5043644" y="0"/>
                </a:lnTo>
                <a:lnTo>
                  <a:pt x="5083740" y="70378"/>
                </a:lnTo>
                <a:cubicBezTo>
                  <a:pt x="5127533" y="147245"/>
                  <a:pt x="5174639" y="229925"/>
                  <a:pt x="5225307" y="318859"/>
                </a:cubicBezTo>
                <a:cubicBezTo>
                  <a:pt x="5271897" y="397715"/>
                  <a:pt x="5271897" y="498649"/>
                  <a:pt x="5225307" y="577503"/>
                </a:cubicBezTo>
                <a:cubicBezTo>
                  <a:pt x="5225307" y="577503"/>
                  <a:pt x="5225307" y="577503"/>
                  <a:pt x="4504695" y="1842337"/>
                </a:cubicBezTo>
                <a:cubicBezTo>
                  <a:pt x="4461209" y="1924345"/>
                  <a:pt x="4374239" y="1974811"/>
                  <a:pt x="4284162" y="1974811"/>
                </a:cubicBezTo>
                <a:cubicBezTo>
                  <a:pt x="4284162" y="1974811"/>
                  <a:pt x="4284162" y="1974811"/>
                  <a:pt x="2846045" y="1974811"/>
                </a:cubicBezTo>
                <a:cubicBezTo>
                  <a:pt x="2822750" y="1974811"/>
                  <a:pt x="2800035" y="1971656"/>
                  <a:pt x="2778342" y="1965645"/>
                </a:cubicBezTo>
                <a:lnTo>
                  <a:pt x="2731777" y="1945746"/>
                </a:lnTo>
                <a:lnTo>
                  <a:pt x="2760233" y="1895581"/>
                </a:lnTo>
                <a:cubicBezTo>
                  <a:pt x="3017539" y="1441999"/>
                  <a:pt x="3346890" y="861413"/>
                  <a:pt x="3768459" y="118263"/>
                </a:cubicBezTo>
                <a:cubicBezTo>
                  <a:pt x="3784101" y="90729"/>
                  <a:pt x="3801308" y="64519"/>
                  <a:pt x="3819932" y="39732"/>
                </a:cubicBezTo>
                <a:close/>
                <a:moveTo>
                  <a:pt x="1880237" y="0"/>
                </a:moveTo>
                <a:lnTo>
                  <a:pt x="2102124" y="0"/>
                </a:lnTo>
                <a:lnTo>
                  <a:pt x="2086946" y="26756"/>
                </a:lnTo>
                <a:cubicBezTo>
                  <a:pt x="1911773" y="335552"/>
                  <a:pt x="1911773" y="335552"/>
                  <a:pt x="1911773" y="335552"/>
                </a:cubicBezTo>
                <a:cubicBezTo>
                  <a:pt x="1865182" y="414408"/>
                  <a:pt x="1865182" y="515344"/>
                  <a:pt x="1911773" y="594199"/>
                </a:cubicBezTo>
                <a:cubicBezTo>
                  <a:pt x="2629280" y="1859030"/>
                  <a:pt x="2629280" y="1859030"/>
                  <a:pt x="2629280" y="1859030"/>
                </a:cubicBezTo>
                <a:cubicBezTo>
                  <a:pt x="2652576" y="1900035"/>
                  <a:pt x="2685189" y="1933154"/>
                  <a:pt x="2723627" y="1956020"/>
                </a:cubicBezTo>
                <a:lnTo>
                  <a:pt x="2734544" y="1960685"/>
                </a:lnTo>
                <a:lnTo>
                  <a:pt x="2676021" y="2063851"/>
                </a:lnTo>
                <a:lnTo>
                  <a:pt x="2632495" y="2140578"/>
                </a:lnTo>
                <a:lnTo>
                  <a:pt x="2677641" y="2159871"/>
                </a:lnTo>
                <a:cubicBezTo>
                  <a:pt x="2702113" y="2166652"/>
                  <a:pt x="2727732" y="2170210"/>
                  <a:pt x="2754009" y="2170210"/>
                </a:cubicBezTo>
                <a:cubicBezTo>
                  <a:pt x="4376198" y="2170210"/>
                  <a:pt x="4376198" y="2170210"/>
                  <a:pt x="4376198" y="2170210"/>
                </a:cubicBezTo>
                <a:cubicBezTo>
                  <a:pt x="4477805" y="2170210"/>
                  <a:pt x="4575904" y="2113286"/>
                  <a:pt x="4624956" y="2020780"/>
                </a:cubicBezTo>
                <a:cubicBezTo>
                  <a:pt x="5437803" y="594055"/>
                  <a:pt x="5437803" y="594055"/>
                  <a:pt x="5437803" y="594055"/>
                </a:cubicBezTo>
                <a:cubicBezTo>
                  <a:pt x="5490358" y="505109"/>
                  <a:pt x="5490358" y="391256"/>
                  <a:pt x="5437803" y="302307"/>
                </a:cubicBezTo>
                <a:cubicBezTo>
                  <a:pt x="5387000" y="213137"/>
                  <a:pt x="5339373" y="129540"/>
                  <a:pt x="5294722" y="51168"/>
                </a:cubicBezTo>
                <a:lnTo>
                  <a:pt x="5265570" y="0"/>
                </a:lnTo>
                <a:lnTo>
                  <a:pt x="7476877" y="0"/>
                </a:lnTo>
                <a:lnTo>
                  <a:pt x="7476877" y="6858000"/>
                </a:lnTo>
                <a:lnTo>
                  <a:pt x="3343303" y="6858000"/>
                </a:lnTo>
                <a:lnTo>
                  <a:pt x="3297958" y="6778065"/>
                </a:lnTo>
                <a:cubicBezTo>
                  <a:pt x="3015657" y="6280421"/>
                  <a:pt x="2563976" y="5484189"/>
                  <a:pt x="1841286" y="4210218"/>
                </a:cubicBezTo>
                <a:cubicBezTo>
                  <a:pt x="1716144" y="3998418"/>
                  <a:pt x="1716144" y="3727316"/>
                  <a:pt x="1841286" y="3515516"/>
                </a:cubicBezTo>
                <a:cubicBezTo>
                  <a:pt x="1841286" y="3515516"/>
                  <a:pt x="1841286" y="3515516"/>
                  <a:pt x="2556859" y="2254092"/>
                </a:cubicBezTo>
                <a:lnTo>
                  <a:pt x="2617166" y="2147787"/>
                </a:lnTo>
                <a:lnTo>
                  <a:pt x="2615044" y="2146880"/>
                </a:lnTo>
                <a:cubicBezTo>
                  <a:pt x="2571686" y="2121084"/>
                  <a:pt x="2534897" y="2083728"/>
                  <a:pt x="2508620" y="2037473"/>
                </a:cubicBezTo>
                <a:cubicBezTo>
                  <a:pt x="2508620" y="2037473"/>
                  <a:pt x="2508620" y="2037473"/>
                  <a:pt x="1699276" y="610749"/>
                </a:cubicBezTo>
                <a:cubicBezTo>
                  <a:pt x="1646720" y="521803"/>
                  <a:pt x="1646720" y="407950"/>
                  <a:pt x="1699276" y="319000"/>
                </a:cubicBezTo>
                <a:cubicBezTo>
                  <a:pt x="1699276" y="319000"/>
                  <a:pt x="1699276" y="319000"/>
                  <a:pt x="1843322" y="650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93721-934F-4F1E-A868-0B2BA110D3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1960" y="561256"/>
            <a:ext cx="1128382" cy="847206"/>
            <a:chOff x="7393391" y="1075612"/>
            <a:chExt cx="1128382" cy="847206"/>
          </a:xfrm>
        </p:grpSpPr>
        <p:sp>
          <p:nvSpPr>
            <p:cNvPr id="74" name="Freeform 5">
              <a:extLst>
                <a:ext uri="{FF2B5EF4-FFF2-40B4-BE49-F238E27FC236}">
                  <a16:creationId xmlns:a16="http://schemas.microsoft.com/office/drawing/2014/main" id="{99494AF8-52DE-4016-B1B9-5D16974BAE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93391" y="1327438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5">
              <a:extLst>
                <a:ext uri="{FF2B5EF4-FFF2-40B4-BE49-F238E27FC236}">
                  <a16:creationId xmlns:a16="http://schemas.microsoft.com/office/drawing/2014/main" id="{C27115E3-8DBD-460F-8EAD-44E1261741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971281" y="1075612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8415070-5658-4FC8-9025-9B12AB926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26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F9A885E-B1AA-427D-9E09-E854FA585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113" y="2323327"/>
            <a:ext cx="6191573" cy="1542265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7200" b="1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THANK YOU </a:t>
            </a:r>
            <a:br>
              <a:rPr lang="en-US" sz="7200" b="1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7200" b="1">
                <a:solidFill>
                  <a:schemeClr val="accent2">
                    <a:lumMod val="75000"/>
                  </a:schemeClr>
                </a:solidFill>
              </a:rPr>
              <a:t>for your attention</a:t>
            </a:r>
            <a:endParaRPr lang="en-US" sz="7200" b="1" kern="120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8" name="Picture 4" descr="Bus Svg Png Icon Free Download (#202960) - OnlineWebFonts.COM">
            <a:extLst>
              <a:ext uri="{FF2B5EF4-FFF2-40B4-BE49-F238E27FC236}">
                <a16:creationId xmlns:a16="http://schemas.microsoft.com/office/drawing/2014/main" id="{C2CE9B37-7A1C-4D29-9DAD-989484D10E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418" y="3373009"/>
            <a:ext cx="1432203" cy="74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abin Crew Icons - Download Free Vector Icons | Noun Project">
            <a:extLst>
              <a:ext uri="{FF2B5EF4-FFF2-40B4-BE49-F238E27FC236}">
                <a16:creationId xmlns:a16="http://schemas.microsoft.com/office/drawing/2014/main" id="{3A5D6F44-B615-4917-A8AA-E135013DF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1539" y="3322806"/>
            <a:ext cx="2680826" cy="268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7CAF6B9-BB95-44C9-9E70-F0311BDBDD7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65"/>
                    </a14:imgEffect>
                    <a14:imgEffect>
                      <a14:saturation sat="15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93678" y="989052"/>
            <a:ext cx="2135083" cy="2122128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053DF51F-8D92-423D-8AE6-DC5C2AA1DB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09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6"/>
    </mc:Choice>
    <mc:Fallback xmlns="">
      <p:transition spd="slow" advTm="57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7CB71ABF-044C-43E2-842C-77012CD64F9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180446" y="577615"/>
                <a:ext cx="4792457" cy="5173281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sz="2000" b="1" dirty="0">
                    <a:solidFill>
                      <a:schemeClr val="accent2">
                        <a:lumMod val="75000"/>
                      </a:schemeClr>
                    </a:solidFill>
                  </a:rPr>
                  <a:t>Problem</a:t>
                </a:r>
                <a:endParaRPr lang="en-US" sz="2000" dirty="0">
                  <a:solidFill>
                    <a:srgbClr val="002060"/>
                  </a:solidFill>
                </a:endParaRPr>
              </a:p>
              <a:p>
                <a:pPr marL="0" indent="0">
                  <a:buNone/>
                </a:pPr>
                <a:r>
                  <a:rPr lang="en-US" sz="1500" dirty="0">
                    <a:solidFill>
                      <a:srgbClr val="002060"/>
                    </a:solidFill>
                  </a:rPr>
                  <a:t>Find the daily number of agents so as to ensure the minimum required service and the minimum cost. </a:t>
                </a:r>
              </a:p>
              <a:p>
                <a:pPr marL="576000"/>
                <a:r>
                  <a:rPr lang="en-US" sz="1500" dirty="0">
                    <a:solidFill>
                      <a:srgbClr val="002060"/>
                    </a:solidFill>
                  </a:rPr>
                  <a:t>Daily service: 8h</a:t>
                </a:r>
              </a:p>
              <a:p>
                <a:pPr marL="576000"/>
                <a:r>
                  <a:rPr lang="en-US" sz="1500" dirty="0">
                    <a:solidFill>
                      <a:srgbClr val="002060"/>
                    </a:solidFill>
                  </a:rPr>
                  <a:t>Extra service: 4h </a:t>
                </a:r>
              </a:p>
              <a:p>
                <a:pPr marL="576000"/>
                <a:r>
                  <a:rPr lang="en-US" sz="1500" dirty="0">
                    <a:solidFill>
                      <a:srgbClr val="002060"/>
                    </a:solidFill>
                  </a:rPr>
                  <a:t>Cost extra service = 150% cost of regular service</a:t>
                </a:r>
              </a:p>
              <a:p>
                <a:r>
                  <a:rPr lang="en-US" sz="2000" b="1" dirty="0">
                    <a:solidFill>
                      <a:schemeClr val="accent2">
                        <a:lumMod val="75000"/>
                      </a:schemeClr>
                    </a:solidFill>
                  </a:rPr>
                  <a:t>Solution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</a:p>
              <a:p>
                <a:pPr marL="0" indent="0">
                  <a:buNone/>
                </a:pPr>
                <a:r>
                  <a:rPr lang="en-US" sz="2000" dirty="0">
                    <a:solidFill>
                      <a:srgbClr val="002060"/>
                    </a:solidFill>
                  </a:rPr>
                  <a:t>Excel Solver, </a:t>
                </a:r>
                <a:r>
                  <a:rPr lang="en-US" sz="2000" u="sng" dirty="0">
                    <a:solidFill>
                      <a:srgbClr val="002060"/>
                    </a:solidFill>
                  </a:rPr>
                  <a:t>minimization</a:t>
                </a:r>
                <a:r>
                  <a:rPr lang="en-US" sz="2000" dirty="0">
                    <a:solidFill>
                      <a:srgbClr val="002060"/>
                    </a:solidFill>
                  </a:rPr>
                  <a:t> - Simplex</a:t>
                </a:r>
              </a:p>
              <a:p>
                <a:r>
                  <a:rPr lang="en-US" sz="1600" dirty="0">
                    <a:solidFill>
                      <a:srgbClr val="002060"/>
                    </a:solidFill>
                  </a:rPr>
                  <a:t>The </a:t>
                </a:r>
                <a:r>
                  <a:rPr lang="en-US" sz="1600" b="1" dirty="0">
                    <a:solidFill>
                      <a:srgbClr val="002060"/>
                    </a:solidFill>
                  </a:rPr>
                  <a:t>objective function </a:t>
                </a:r>
                <a:r>
                  <a:rPr lang="en-US" sz="1600" dirty="0">
                    <a:solidFill>
                      <a:srgbClr val="002060"/>
                    </a:solidFill>
                  </a:rPr>
                  <a:t>is the total cost: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6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𝑐𝑜𝑠𝑡</m:t>
                          </m:r>
                        </m:e>
                        <m:sub>
                          <m:r>
                            <a:rPr lang="it-IT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𝑡𝑜𝑡</m:t>
                          </m:r>
                        </m:sub>
                      </m:sSub>
                      <m:r>
                        <a:rPr lang="it-IT" sz="16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it-IT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𝑐𝑜𝑠𝑡</m:t>
                          </m:r>
                        </m:e>
                        <m:sub>
                          <m:r>
                            <a:rPr lang="it-IT" sz="1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𝑟𝑒𝑔𝑢𝑙𝑎𝑟</m:t>
                          </m:r>
                          <m:r>
                            <a:rPr lang="it-IT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h𝑜𝑢𝑟𝑠</m:t>
                          </m:r>
                        </m:sub>
                      </m:sSub>
                      <m:r>
                        <a:rPr lang="it-IT" sz="16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𝑐𝑜𝑠𝑡</m:t>
                          </m:r>
                        </m:e>
                        <m:sub>
                          <m:r>
                            <a:rPr lang="it-IT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𝑒𝑥𝑡𝑟𝑎</m:t>
                          </m:r>
                          <m:r>
                            <a:rPr lang="it-IT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h𝑜𝑢𝑟𝑠</m:t>
                          </m:r>
                        </m:sub>
                      </m:sSub>
                    </m:oMath>
                  </m:oMathPara>
                </a14:m>
                <a:endParaRPr lang="it-IT" sz="1600" dirty="0"/>
              </a:p>
              <a:p>
                <a:pPr>
                  <a:spcBef>
                    <a:spcPts val="1800"/>
                  </a:spcBef>
                </a:pPr>
                <a:r>
                  <a:rPr lang="en-US" sz="1600" dirty="0">
                    <a:solidFill>
                      <a:srgbClr val="002060"/>
                    </a:solidFill>
                  </a:rPr>
                  <a:t>The </a:t>
                </a:r>
                <a:r>
                  <a:rPr lang="en-US" sz="1600" b="1" dirty="0">
                    <a:solidFill>
                      <a:srgbClr val="002060"/>
                    </a:solidFill>
                  </a:rPr>
                  <a:t>variables</a:t>
                </a:r>
                <a:r>
                  <a:rPr lang="en-US" sz="1600" dirty="0">
                    <a:solidFill>
                      <a:srgbClr val="002060"/>
                    </a:solidFill>
                  </a:rPr>
                  <a:t> are the numbers of agents starting each turn in case of both normal time and extra time.</a:t>
                </a:r>
              </a:p>
              <a:p>
                <a:pPr>
                  <a:spcBef>
                    <a:spcPts val="1800"/>
                  </a:spcBef>
                </a:pPr>
                <a:r>
                  <a:rPr lang="en-US" sz="1600" dirty="0">
                    <a:solidFill>
                      <a:srgbClr val="002060"/>
                    </a:solidFill>
                  </a:rPr>
                  <a:t>The</a:t>
                </a:r>
                <a:r>
                  <a:rPr lang="en-US" sz="1600" b="1" dirty="0">
                    <a:solidFill>
                      <a:srgbClr val="002060"/>
                    </a:solidFill>
                  </a:rPr>
                  <a:t> constraints </a:t>
                </a:r>
                <a:r>
                  <a:rPr lang="en-US" sz="1600" dirty="0">
                    <a:solidFill>
                      <a:srgbClr val="002060"/>
                    </a:solidFill>
                  </a:rPr>
                  <a:t>are:</a:t>
                </a:r>
              </a:p>
              <a:p>
                <a:pPr marL="0" indent="0" algn="ctr">
                  <a:buNone/>
                </a:pPr>
                <a:r>
                  <a:rPr lang="en-US" sz="1600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5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° 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𝑎𝑔𝑒𝑛𝑡𝑠</m:t>
                        </m:r>
                      </m:e>
                      <m:sub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𝑟𝑒𝑔𝑢𝑙𝑎𝑟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h𝑜𝑢𝑟𝑠</m:t>
                        </m:r>
                      </m:sub>
                    </m:sSub>
                    <m:r>
                      <a:rPr lang="it-IT" sz="15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it-IT" sz="15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° 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𝑎𝑔𝑒𝑛𝑡𝑠</m:t>
                        </m:r>
                      </m:e>
                      <m:sub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𝑒𝑥𝑡𝑟𝑎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h𝑜𝑢𝑟𝑠</m:t>
                        </m:r>
                      </m:sub>
                    </m:sSub>
                  </m:oMath>
                </a14:m>
                <a:endParaRPr lang="it-IT" sz="1500" dirty="0">
                  <a:solidFill>
                    <a:srgbClr val="002060"/>
                  </a:solidFill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5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eqArr>
                            <m:eqArrPr>
                              <m:ctrlPr>
                                <a:rPr lang="it-IT" sz="15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it-IT" sz="15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   </m:t>
                              </m:r>
                            </m:e>
                            <m:e>
                              <m:r>
                                <a:rPr lang="it-IT" sz="15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r>
                                <a:rPr lang="it-IT" sz="15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° </m:t>
                              </m:r>
                              <m:r>
                                <a:rPr lang="it-IT" sz="15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𝑎𝑔𝑒𝑛𝑡𝑠</m:t>
                              </m:r>
                            </m:e>
                          </m:eqArr>
                        </m:e>
                        <m:sub>
                          <m: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𝑜𝑏𝑡𝑎𝑖𝑛𝑒𝑑</m:t>
                          </m:r>
                          <m: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𝑝𝑒𝑟</m:t>
                          </m:r>
                          <m: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𝑡𝑢𝑟𝑛</m:t>
                          </m:r>
                        </m:sub>
                      </m:sSub>
                      <m:r>
                        <a:rPr lang="fr-FR" sz="15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it-IT" sz="15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≥</m:t>
                      </m:r>
                      <m:sSub>
                        <m:sSubPr>
                          <m:ctrlP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° </m:t>
                          </m:r>
                          <m: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𝑎𝑔𝑒𝑛𝑡𝑠</m:t>
                          </m:r>
                        </m:e>
                        <m:sub>
                          <m: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𝑟𝑒𝑞𝑢𝑖𝑟𝑒𝑑</m:t>
                          </m:r>
                          <m: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𝑝𝑒𝑟</m:t>
                          </m:r>
                          <m: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5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𝑡𝑢𝑟𝑛</m:t>
                          </m:r>
                        </m:sub>
                      </m:sSub>
                    </m:oMath>
                  </m:oMathPara>
                </a14:m>
                <a:endParaRPr lang="en-US" sz="1500" dirty="0">
                  <a:solidFill>
                    <a:srgbClr val="002060"/>
                  </a:solidFill>
                </a:endParaRPr>
              </a:p>
              <a:p>
                <a:pPr marL="0" indent="0">
                  <a:buNone/>
                </a:pPr>
                <a:endParaRPr lang="it-IT" sz="20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7CB71ABF-044C-43E2-842C-77012CD64F9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180446" y="577615"/>
                <a:ext cx="4792457" cy="5173281"/>
              </a:xfrm>
              <a:blipFill>
                <a:blip r:embed="rId4"/>
                <a:stretch>
                  <a:fillRect l="-1399" t="-1769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D75619A-6EF0-4343-B167-DDC3BD29DD10}"/>
              </a:ext>
            </a:extLst>
          </p:cNvPr>
          <p:cNvSpPr/>
          <p:nvPr/>
        </p:nvSpPr>
        <p:spPr>
          <a:xfrm>
            <a:off x="1083597" y="552343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A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F77CAD76-1932-48FB-A555-82A614E58D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8" y="1603375"/>
            <a:ext cx="3932237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DAILY PLANNING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F89D7856-6B9E-4467-A6A8-825CCDBE06D4}"/>
              </a:ext>
            </a:extLst>
          </p:cNvPr>
          <p:cNvCxnSpPr/>
          <p:nvPr/>
        </p:nvCxnSpPr>
        <p:spPr>
          <a:xfrm>
            <a:off x="0" y="2087880"/>
            <a:ext cx="625625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Audio 24">
            <a:hlinkClick r:id="" action="ppaction://media"/>
            <a:extLst>
              <a:ext uri="{FF2B5EF4-FFF2-40B4-BE49-F238E27FC236}">
                <a16:creationId xmlns:a16="http://schemas.microsoft.com/office/drawing/2014/main" id="{8C0CA5F2-2610-4804-8442-9F0FA7913A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26" name="Segnaposto numero diapositiva 25">
            <a:extLst>
              <a:ext uri="{FF2B5EF4-FFF2-40B4-BE49-F238E27FC236}">
                <a16:creationId xmlns:a16="http://schemas.microsoft.com/office/drawing/2014/main" id="{644AC9CA-3C19-45A0-83D3-1525A94EC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3</a:t>
            </a:fld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1FDBE02-95BF-4A3A-B630-C04F4A4208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627" y="2207610"/>
            <a:ext cx="4695009" cy="248425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346DB64-AE2B-4F50-B029-4641BEA7B31A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0858" y="3854899"/>
            <a:ext cx="2826888" cy="2795823"/>
          </a:xfrm>
          <a:prstGeom prst="rect">
            <a:avLst/>
          </a:prstGeom>
        </p:spPr>
      </p:pic>
      <p:sp>
        <p:nvSpPr>
          <p:cNvPr id="11" name="Flèche : virage 10">
            <a:extLst>
              <a:ext uri="{FF2B5EF4-FFF2-40B4-BE49-F238E27FC236}">
                <a16:creationId xmlns:a16="http://schemas.microsoft.com/office/drawing/2014/main" id="{134B7EA7-7422-443F-877E-AE6C77A26894}"/>
              </a:ext>
            </a:extLst>
          </p:cNvPr>
          <p:cNvSpPr/>
          <p:nvPr/>
        </p:nvSpPr>
        <p:spPr>
          <a:xfrm rot="8315647">
            <a:off x="4234159" y="2823149"/>
            <a:ext cx="660400" cy="584169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83970"/>
            </a:avLst>
          </a:prstGeom>
          <a:solidFill>
            <a:srgbClr val="FF4B2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657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167"/>
    </mc:Choice>
    <mc:Fallback xmlns="">
      <p:transition spd="slow" advTm="871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7CB71ABF-044C-43E2-842C-77012CD64F9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291854" y="649273"/>
                <a:ext cx="4721562" cy="5948603"/>
              </a:xfrm>
            </p:spPr>
            <p:txBody>
              <a:bodyPr>
                <a:normAutofit fontScale="85000" lnSpcReduction="10000"/>
              </a:bodyPr>
              <a:lstStyle/>
              <a:p>
                <a:r>
                  <a:rPr lang="en-US" sz="2400" b="1">
                    <a:solidFill>
                      <a:schemeClr val="accent2">
                        <a:lumMod val="75000"/>
                      </a:schemeClr>
                    </a:solidFill>
                  </a:rPr>
                  <a:t>Problem</a:t>
                </a:r>
                <a:endParaRPr lang="en-US" sz="2400" b="1">
                  <a:solidFill>
                    <a:srgbClr val="002060"/>
                  </a:solidFill>
                </a:endParaRPr>
              </a:p>
              <a:p>
                <a:pPr marL="0" indent="0">
                  <a:buNone/>
                </a:pPr>
                <a:r>
                  <a:rPr lang="en-US" sz="1800">
                    <a:solidFill>
                      <a:srgbClr val="002060"/>
                    </a:solidFill>
                  </a:rPr>
                  <a:t>Find the daily number of agents so as to ensure the minimum required service and the minimum cost. Each agent can perform extra service no more than once every 3 days.</a:t>
                </a:r>
              </a:p>
              <a:p>
                <a:r>
                  <a:rPr lang="en-US" sz="2400" b="1">
                    <a:solidFill>
                      <a:schemeClr val="accent2">
                        <a:lumMod val="75000"/>
                      </a:schemeClr>
                    </a:solidFill>
                  </a:rPr>
                  <a:t>Solution</a:t>
                </a:r>
                <a:r>
                  <a:rPr lang="en-US" sz="2400">
                    <a:solidFill>
                      <a:srgbClr val="002060"/>
                    </a:solidFill>
                  </a:rPr>
                  <a:t> </a:t>
                </a:r>
              </a:p>
              <a:p>
                <a:pPr marL="0" indent="0">
                  <a:buNone/>
                </a:pPr>
                <a:r>
                  <a:rPr lang="en-US" sz="2000">
                    <a:solidFill>
                      <a:srgbClr val="002060"/>
                    </a:solidFill>
                  </a:rPr>
                  <a:t>Excel Solver, </a:t>
                </a:r>
                <a:r>
                  <a:rPr lang="en-US" sz="1800">
                    <a:solidFill>
                      <a:srgbClr val="002060"/>
                    </a:solidFill>
                  </a:rPr>
                  <a:t>same procedure as problem A</a:t>
                </a:r>
              </a:p>
              <a:p>
                <a:pPr>
                  <a:spcBef>
                    <a:spcPts val="1800"/>
                  </a:spcBef>
                </a:pPr>
                <a:r>
                  <a:rPr lang="en-US" sz="1800">
                    <a:solidFill>
                      <a:srgbClr val="002060"/>
                    </a:solidFill>
                  </a:rPr>
                  <a:t>The </a:t>
                </a:r>
                <a:r>
                  <a:rPr lang="en-US" sz="1800" b="1">
                    <a:solidFill>
                      <a:srgbClr val="002060"/>
                    </a:solidFill>
                  </a:rPr>
                  <a:t>objective function </a:t>
                </a:r>
                <a:r>
                  <a:rPr lang="en-US" sz="1800">
                    <a:solidFill>
                      <a:srgbClr val="002060"/>
                    </a:solidFill>
                  </a:rPr>
                  <a:t>is the total cost: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𝑐𝑜𝑠𝑡</m:t>
                          </m:r>
                        </m:e>
                        <m:sub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𝑡𝑜𝑡</m:t>
                          </m:r>
                        </m:sub>
                      </m:sSub>
                      <m:r>
                        <a:rPr lang="it-IT" sz="18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𝑐𝑜𝑠𝑡</m:t>
                          </m:r>
                        </m:e>
                        <m:sub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𝑟𝑒𝑔𝑢𝑙𝑎𝑟</m:t>
                          </m:r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h𝑜𝑢𝑟𝑠</m:t>
                          </m:r>
                        </m:sub>
                      </m:sSub>
                      <m:r>
                        <a:rPr lang="it-IT" sz="18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𝑐𝑜𝑠𝑡</m:t>
                          </m:r>
                        </m:e>
                        <m:sub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𝑒𝑥𝑡𝑟𝑎</m:t>
                          </m:r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h𝑜𝑢𝑟𝑠</m:t>
                          </m:r>
                        </m:sub>
                      </m:sSub>
                    </m:oMath>
                  </m:oMathPara>
                </a14:m>
                <a:endParaRPr lang="it-IT" sz="1800"/>
              </a:p>
              <a:p>
                <a:pPr>
                  <a:spcBef>
                    <a:spcPts val="1800"/>
                  </a:spcBef>
                </a:pPr>
                <a:r>
                  <a:rPr lang="en-US" sz="1800">
                    <a:solidFill>
                      <a:srgbClr val="002060"/>
                    </a:solidFill>
                  </a:rPr>
                  <a:t>The </a:t>
                </a:r>
                <a:r>
                  <a:rPr lang="en-US" sz="1800" b="1">
                    <a:solidFill>
                      <a:srgbClr val="002060"/>
                    </a:solidFill>
                  </a:rPr>
                  <a:t>variables</a:t>
                </a:r>
                <a:r>
                  <a:rPr lang="en-US" sz="1800">
                    <a:solidFill>
                      <a:srgbClr val="002060"/>
                    </a:solidFill>
                  </a:rPr>
                  <a:t> are the number of agents starting each turn in case of both normal time and extra time.</a:t>
                </a:r>
              </a:p>
              <a:p>
                <a:pPr>
                  <a:spcBef>
                    <a:spcPts val="1800"/>
                  </a:spcBef>
                </a:pPr>
                <a:r>
                  <a:rPr lang="en-US" sz="1800">
                    <a:solidFill>
                      <a:srgbClr val="002060"/>
                    </a:solidFill>
                  </a:rPr>
                  <a:t>The</a:t>
                </a:r>
                <a:r>
                  <a:rPr lang="en-US" sz="1800" b="1">
                    <a:solidFill>
                      <a:srgbClr val="002060"/>
                    </a:solidFill>
                  </a:rPr>
                  <a:t> constraints </a:t>
                </a:r>
                <a:r>
                  <a:rPr lang="en-US" sz="1800">
                    <a:solidFill>
                      <a:srgbClr val="002060"/>
                    </a:solidFill>
                  </a:rPr>
                  <a:t>are:</a:t>
                </a:r>
              </a:p>
              <a:p>
                <a:pPr marL="0" indent="0" algn="ctr">
                  <a:buNone/>
                </a:pPr>
                <a:r>
                  <a:rPr lang="en-US" sz="180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° 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𝑎𝑔𝑒𝑛𝑡𝑠</m:t>
                        </m:r>
                      </m:e>
                      <m:sub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𝑟𝑒𝑔𝑢𝑙𝑎𝑟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h𝑜𝑢𝑟𝑠</m:t>
                        </m:r>
                      </m:sub>
                    </m:sSub>
                    <m:r>
                      <a:rPr lang="it-IT" sz="18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° 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𝑎𝑔𝑒𝑛𝑡𝑠</m:t>
                        </m:r>
                      </m:e>
                      <m:sub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𝑒𝑥𝑡𝑟𝑎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h𝑜𝑢𝑟𝑠</m:t>
                        </m:r>
                      </m:sub>
                    </m:sSub>
                  </m:oMath>
                </a14:m>
                <a:endParaRPr lang="it-IT" sz="1800">
                  <a:solidFill>
                    <a:srgbClr val="002060"/>
                  </a:solidFill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eqArr>
                            <m:eqArrPr>
                              <m:ctrlPr>
                                <a:rPr lang="it-IT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it-IT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   </m:t>
                              </m:r>
                            </m:e>
                            <m:e>
                              <m:r>
                                <a:rPr lang="it-IT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r>
                                <a:rPr lang="it-IT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° </m:t>
                              </m:r>
                              <m:r>
                                <a:rPr lang="it-IT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𝑎𝑔𝑒𝑛𝑡𝑠</m:t>
                              </m:r>
                            </m:e>
                          </m:eqArr>
                        </m:e>
                        <m:sub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𝑜𝑏𝑡𝑎𝑖𝑛𝑒𝑑</m:t>
                          </m:r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𝑝𝑒𝑟</m:t>
                          </m:r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𝑡𝑢𝑟𝑛</m:t>
                          </m:r>
                        </m:sub>
                      </m:sSub>
                      <m:r>
                        <a:rPr lang="it-IT" sz="18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≥</m:t>
                      </m:r>
                      <m:sSub>
                        <m:sSubPr>
                          <m:ctrlP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° </m:t>
                          </m:r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𝑎𝑔𝑒𝑛𝑡𝑠</m:t>
                          </m:r>
                        </m:e>
                        <m:sub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𝑟𝑒𝑞𝑢𝑖𝑟𝑒𝑑</m:t>
                          </m:r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𝑝𝑒𝑟</m:t>
                          </m:r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𝑡𝑢𝑟𝑛</m:t>
                          </m:r>
                        </m:sub>
                      </m:sSub>
                    </m:oMath>
                  </m:oMathPara>
                </a14:m>
                <a:endParaRPr lang="en-US" sz="1800">
                  <a:solidFill>
                    <a:srgbClr val="002060"/>
                  </a:solidFill>
                </a:endParaRPr>
              </a:p>
              <a:p>
                <a:pPr marL="0" indent="0">
                  <a:buNone/>
                </a:pPr>
                <a:endParaRPr lang="en-US" sz="1800" b="1" u="sng">
                  <a:solidFill>
                    <a:srgbClr val="002060"/>
                  </a:solidFill>
                </a:endParaRPr>
              </a:p>
              <a:p>
                <a:pPr marL="0" indent="0">
                  <a:buNone/>
                </a:pPr>
                <a:r>
                  <a:rPr lang="en-US" sz="1800" b="1" u="sng">
                    <a:solidFill>
                      <a:srgbClr val="002060"/>
                    </a:solidFill>
                  </a:rPr>
                  <a:t>Additional constraints</a:t>
                </a:r>
                <a:endParaRPr lang="it-IT" sz="1800" i="1" u="sng">
                  <a:solidFill>
                    <a:srgbClr val="002060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it-IT" sz="180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° 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𝑎𝑔𝑒𝑛𝑡𝑠</m:t>
                        </m:r>
                      </m:e>
                      <m:sub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𝑟𝑒𝑔𝑢𝑙𝑎𝑟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h𝑜𝑢𝑟𝑠</m:t>
                        </m:r>
                      </m:sub>
                    </m:sSub>
                    <m:r>
                      <a:rPr lang="it-IT" sz="18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≥</m:t>
                    </m:r>
                    <m:r>
                      <a:rPr lang="it-IT" sz="1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3∗</m:t>
                    </m:r>
                    <m:sSub>
                      <m:sSubPr>
                        <m:ctrlP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° 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𝑎𝑔𝑒𝑛𝑡𝑠</m:t>
                        </m:r>
                      </m:e>
                      <m:sub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𝑒𝑥𝑡𝑟𝑎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h𝑜𝑢𝑟𝑠</m:t>
                        </m:r>
                      </m:sub>
                    </m:sSub>
                  </m:oMath>
                </a14:m>
                <a:endParaRPr lang="it-IT" sz="1800">
                  <a:solidFill>
                    <a:srgbClr val="002060"/>
                  </a:solidFill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° 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𝑎𝑔𝑒𝑛𝑡𝑠</m:t>
                        </m:r>
                      </m:e>
                      <m:sub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𝑟𝑒𝑔𝑢𝑙𝑎𝑟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h𝑜𝑢𝑟𝑠</m:t>
                        </m:r>
                      </m:sub>
                    </m:sSub>
                  </m:oMath>
                </a14:m>
                <a:r>
                  <a:rPr lang="it-IT" sz="1800" i="1">
                    <a:solidFill>
                      <a:srgbClr val="002060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it-IT" sz="1800" err="1">
                    <a:solidFill>
                      <a:srgbClr val="002060"/>
                    </a:solidFill>
                  </a:rPr>
                  <a:t>as</a:t>
                </a:r>
                <a:r>
                  <a:rPr lang="it-IT" sz="1800">
                    <a:solidFill>
                      <a:srgbClr val="002060"/>
                    </a:solidFill>
                  </a:rPr>
                  <a:t> </a:t>
                </a:r>
                <a:r>
                  <a:rPr lang="it-IT" sz="1800" err="1">
                    <a:solidFill>
                      <a:srgbClr val="002060"/>
                    </a:solidFill>
                  </a:rPr>
                  <a:t>integer</a:t>
                </a:r>
                <a:r>
                  <a:rPr lang="it-IT" sz="1800">
                    <a:solidFill>
                      <a:srgbClr val="002060"/>
                    </a:solidFill>
                  </a:rPr>
                  <a:t> </a:t>
                </a:r>
                <a:r>
                  <a:rPr lang="it-IT" sz="1800" err="1">
                    <a:solidFill>
                      <a:srgbClr val="002060"/>
                    </a:solidFill>
                  </a:rPr>
                  <a:t>numbers</a:t>
                </a:r>
                <a:endParaRPr lang="it-IT" sz="1800" i="1">
                  <a:solidFill>
                    <a:srgbClr val="002060"/>
                  </a:solidFill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° 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𝑎𝑔𝑒𝑛𝑡𝑠</m:t>
                        </m:r>
                      </m:e>
                      <m:sub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𝑒𝑥𝑡𝑟𝑎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h𝑜𝑢𝑟𝑠</m:t>
                        </m:r>
                      </m:sub>
                    </m:sSub>
                  </m:oMath>
                </a14:m>
                <a:r>
                  <a:rPr lang="it-IT" sz="1800">
                    <a:solidFill>
                      <a:srgbClr val="002060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it-IT" sz="1800" err="1">
                    <a:solidFill>
                      <a:srgbClr val="002060"/>
                    </a:solidFill>
                  </a:rPr>
                  <a:t>as</a:t>
                </a:r>
                <a:r>
                  <a:rPr lang="it-IT" sz="1800">
                    <a:solidFill>
                      <a:srgbClr val="002060"/>
                    </a:solidFill>
                  </a:rPr>
                  <a:t> </a:t>
                </a:r>
                <a:r>
                  <a:rPr lang="it-IT" sz="1800" err="1">
                    <a:solidFill>
                      <a:srgbClr val="002060"/>
                    </a:solidFill>
                  </a:rPr>
                  <a:t>integer</a:t>
                </a:r>
                <a:r>
                  <a:rPr lang="it-IT" sz="1800">
                    <a:solidFill>
                      <a:srgbClr val="002060"/>
                    </a:solidFill>
                  </a:rPr>
                  <a:t> </a:t>
                </a:r>
                <a:r>
                  <a:rPr lang="it-IT" sz="1800" err="1">
                    <a:solidFill>
                      <a:srgbClr val="002060"/>
                    </a:solidFill>
                  </a:rPr>
                  <a:t>numbers</a:t>
                </a:r>
                <a:endParaRPr lang="it-IT" sz="1800">
                  <a:solidFill>
                    <a:srgbClr val="002060"/>
                  </a:solidFill>
                </a:endParaRPr>
              </a:p>
              <a:p>
                <a:pPr marL="0" indent="0">
                  <a:buNone/>
                </a:pPr>
                <a:endParaRPr lang="it-IT" sz="1800">
                  <a:solidFill>
                    <a:srgbClr val="002060"/>
                  </a:solidFill>
                </a:endParaRPr>
              </a:p>
              <a:p>
                <a:endParaRPr lang="it-IT" sz="1500">
                  <a:solidFill>
                    <a:srgbClr val="002060"/>
                  </a:solidFill>
                </a:endParaRPr>
              </a:p>
              <a:p>
                <a:endParaRPr lang="it-IT" sz="1500" i="1">
                  <a:solidFill>
                    <a:srgbClr val="002060"/>
                  </a:solidFill>
                </a:endParaRPr>
              </a:p>
              <a:p>
                <a:endParaRPr lang="en-US" sz="1500" b="1">
                  <a:solidFill>
                    <a:srgbClr val="002060"/>
                  </a:solidFill>
                </a:endParaRPr>
              </a:p>
              <a:p>
                <a:endParaRPr lang="en-US" sz="150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7CB71ABF-044C-43E2-842C-77012CD64F9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291854" y="649273"/>
                <a:ext cx="4721562" cy="5948603"/>
              </a:xfrm>
              <a:blipFill>
                <a:blip r:embed="rId5"/>
                <a:stretch>
                  <a:fillRect l="-1161" t="-153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D75619A-6EF0-4343-B167-DDC3BD29DD10}"/>
              </a:ext>
            </a:extLst>
          </p:cNvPr>
          <p:cNvSpPr/>
          <p:nvPr/>
        </p:nvSpPr>
        <p:spPr>
          <a:xfrm>
            <a:off x="1083597" y="552343"/>
            <a:ext cx="309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B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B978DE73-275E-48CE-9679-D791B1E5A6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8" y="1603375"/>
            <a:ext cx="4790991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LIMITATION OF WORK OVERTIME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32CFB216-2DD9-4504-9C1C-40E4D9423ED2}"/>
              </a:ext>
            </a:extLst>
          </p:cNvPr>
          <p:cNvCxnSpPr/>
          <p:nvPr/>
        </p:nvCxnSpPr>
        <p:spPr>
          <a:xfrm>
            <a:off x="0" y="2087880"/>
            <a:ext cx="625625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Segnaposto numero diapositiva 22">
            <a:extLst>
              <a:ext uri="{FF2B5EF4-FFF2-40B4-BE49-F238E27FC236}">
                <a16:creationId xmlns:a16="http://schemas.microsoft.com/office/drawing/2014/main" id="{76DEAE00-E9E6-4E3B-9103-C0FA3DFD8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4</a:t>
            </a:fld>
            <a:endParaRPr lang="en-US"/>
          </a:p>
        </p:txBody>
      </p:sp>
      <p:pic>
        <p:nvPicPr>
          <p:cNvPr id="28" name="Audio 27">
            <a:hlinkClick r:id="" action="ppaction://media"/>
            <a:extLst>
              <a:ext uri="{FF2B5EF4-FFF2-40B4-BE49-F238E27FC236}">
                <a16:creationId xmlns:a16="http://schemas.microsoft.com/office/drawing/2014/main" id="{21E79C5F-3565-47C1-A525-37401D3F19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B37E8E9-101D-4FAC-B711-BF925D02C2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584" y="2257036"/>
            <a:ext cx="4721562" cy="243981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48D231C-2668-408A-BBE3-8AE004EC658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93" b="-2"/>
          <a:stretch/>
        </p:blipFill>
        <p:spPr>
          <a:xfrm>
            <a:off x="4366240" y="3859734"/>
            <a:ext cx="2817039" cy="2778781"/>
          </a:xfrm>
          <a:prstGeom prst="rect">
            <a:avLst/>
          </a:prstGeom>
        </p:spPr>
      </p:pic>
      <p:sp>
        <p:nvSpPr>
          <p:cNvPr id="18" name="Flèche : virage 17">
            <a:extLst>
              <a:ext uri="{FF2B5EF4-FFF2-40B4-BE49-F238E27FC236}">
                <a16:creationId xmlns:a16="http://schemas.microsoft.com/office/drawing/2014/main" id="{86236C1E-822D-41A6-9455-4F73647FA806}"/>
              </a:ext>
            </a:extLst>
          </p:cNvPr>
          <p:cNvSpPr/>
          <p:nvPr/>
        </p:nvSpPr>
        <p:spPr>
          <a:xfrm rot="8315647">
            <a:off x="4234159" y="2823149"/>
            <a:ext cx="660400" cy="584169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83970"/>
            </a:avLst>
          </a:prstGeom>
          <a:solidFill>
            <a:srgbClr val="FF4B2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28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399"/>
    </mc:Choice>
    <mc:Fallback xmlns="">
      <p:transition spd="slow" advTm="463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7CB71ABF-044C-43E2-842C-77012CD64F9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340700" y="921675"/>
                <a:ext cx="4645482" cy="5091430"/>
              </a:xfrm>
            </p:spPr>
            <p:txBody>
              <a:bodyPr>
                <a:normAutofit/>
              </a:bodyPr>
              <a:lstStyle/>
              <a:p>
                <a:r>
                  <a:rPr lang="en-US" sz="2000" b="1">
                    <a:solidFill>
                      <a:schemeClr val="accent2">
                        <a:lumMod val="75000"/>
                      </a:schemeClr>
                    </a:solidFill>
                  </a:rPr>
                  <a:t>Problem</a:t>
                </a:r>
                <a:endParaRPr lang="en-US" sz="2000" b="1">
                  <a:solidFill>
                    <a:srgbClr val="002060"/>
                  </a:solidFill>
                </a:endParaRPr>
              </a:p>
              <a:p>
                <a:pPr marL="0" indent="0">
                  <a:buNone/>
                </a:pPr>
                <a:r>
                  <a:rPr lang="en-US" sz="1600">
                    <a:solidFill>
                      <a:srgbClr val="002060"/>
                    </a:solidFill>
                  </a:rPr>
                  <a:t>Find the weekly number of agents so as to ensure the minimum required service and the minimum cost. </a:t>
                </a:r>
              </a:p>
              <a:p>
                <a:r>
                  <a:rPr lang="en-US" sz="2000" b="1">
                    <a:solidFill>
                      <a:schemeClr val="accent2">
                        <a:lumMod val="75000"/>
                      </a:schemeClr>
                    </a:solidFill>
                  </a:rPr>
                  <a:t>Solution</a:t>
                </a:r>
                <a:r>
                  <a:rPr lang="en-US" sz="2000">
                    <a:solidFill>
                      <a:srgbClr val="002060"/>
                    </a:solidFill>
                  </a:rPr>
                  <a:t> </a:t>
                </a:r>
              </a:p>
              <a:p>
                <a:pPr marL="0" indent="0">
                  <a:buNone/>
                </a:pPr>
                <a:r>
                  <a:rPr lang="en-US" sz="2000">
                    <a:solidFill>
                      <a:srgbClr val="002060"/>
                    </a:solidFill>
                  </a:rPr>
                  <a:t>Excel Solver, </a:t>
                </a:r>
                <a:r>
                  <a:rPr lang="en-US" sz="2000" u="sng">
                    <a:solidFill>
                      <a:srgbClr val="002060"/>
                    </a:solidFill>
                  </a:rPr>
                  <a:t>minimization</a:t>
                </a:r>
                <a:r>
                  <a:rPr lang="en-US" sz="2000">
                    <a:solidFill>
                      <a:srgbClr val="002060"/>
                    </a:solidFill>
                  </a:rPr>
                  <a:t> - Simplex</a:t>
                </a:r>
                <a:endParaRPr lang="en-US" sz="1500">
                  <a:solidFill>
                    <a:srgbClr val="002060"/>
                  </a:solidFill>
                </a:endParaRPr>
              </a:p>
              <a:p>
                <a:r>
                  <a:rPr lang="en-US" sz="1500">
                    <a:solidFill>
                      <a:srgbClr val="002060"/>
                    </a:solidFill>
                  </a:rPr>
                  <a:t>The </a:t>
                </a:r>
                <a:r>
                  <a:rPr lang="en-US" sz="1500" b="1">
                    <a:solidFill>
                      <a:srgbClr val="002060"/>
                    </a:solidFill>
                  </a:rPr>
                  <a:t>objective function </a:t>
                </a:r>
                <a:r>
                  <a:rPr lang="en-US" sz="1500">
                    <a:solidFill>
                      <a:srgbClr val="002060"/>
                    </a:solidFill>
                  </a:rPr>
                  <a:t>is the total cost, which is equal to the number of agents per week.</a:t>
                </a:r>
                <a:endParaRPr lang="it-IT" sz="1500"/>
              </a:p>
              <a:p>
                <a:pPr>
                  <a:spcBef>
                    <a:spcPts val="1800"/>
                  </a:spcBef>
                </a:pPr>
                <a:r>
                  <a:rPr lang="en-US" sz="1500">
                    <a:solidFill>
                      <a:srgbClr val="002060"/>
                    </a:solidFill>
                  </a:rPr>
                  <a:t>The </a:t>
                </a:r>
                <a:r>
                  <a:rPr lang="en-US" sz="1500" b="1">
                    <a:solidFill>
                      <a:srgbClr val="002060"/>
                    </a:solidFill>
                  </a:rPr>
                  <a:t>variables</a:t>
                </a:r>
                <a:r>
                  <a:rPr lang="en-US" sz="1500">
                    <a:solidFill>
                      <a:srgbClr val="002060"/>
                    </a:solidFill>
                  </a:rPr>
                  <a:t> are the number of agents starting at each day of the week.</a:t>
                </a:r>
              </a:p>
              <a:p>
                <a:pPr>
                  <a:spcBef>
                    <a:spcPts val="1800"/>
                  </a:spcBef>
                </a:pPr>
                <a:r>
                  <a:rPr lang="en-US" sz="1500">
                    <a:solidFill>
                      <a:srgbClr val="002060"/>
                    </a:solidFill>
                  </a:rPr>
                  <a:t>The</a:t>
                </a:r>
                <a:r>
                  <a:rPr lang="en-US" sz="1500" b="1">
                    <a:solidFill>
                      <a:srgbClr val="002060"/>
                    </a:solidFill>
                  </a:rPr>
                  <a:t> constraint </a:t>
                </a:r>
                <a:r>
                  <a:rPr lang="en-US" sz="1500">
                    <a:solidFill>
                      <a:srgbClr val="002060"/>
                    </a:solidFill>
                  </a:rPr>
                  <a:t>are:</a:t>
                </a:r>
              </a:p>
              <a:p>
                <a:pPr marL="0" indent="0" algn="ctr">
                  <a:buNone/>
                </a:pPr>
                <a:r>
                  <a:rPr lang="it-IT" sz="150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° 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𝑎𝑔𝑒𝑛𝑡𝑠</m:t>
                        </m:r>
                      </m:e>
                      <m:sub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𝑜𝑏𝑡𝑎𝑖𝑛𝑒𝑑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𝑝𝑒𝑟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𝑑𝑎𝑦</m:t>
                        </m:r>
                      </m:sub>
                    </m:sSub>
                    <m:r>
                      <a:rPr lang="it-IT" sz="15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° 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𝑎𝑔𝑒𝑛𝑡𝑠</m:t>
                        </m:r>
                      </m:e>
                      <m:sub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𝑟𝑒𝑞𝑢𝑖𝑟𝑒𝑑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𝑝𝑒𝑟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𝑑𝑎𝑦</m:t>
                        </m:r>
                      </m:sub>
                    </m:sSub>
                    <m:r>
                      <a:rPr lang="it-IT" sz="15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1500" b="1">
                  <a:solidFill>
                    <a:srgbClr val="002060"/>
                  </a:solidFill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° </m:t>
                        </m:r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𝑎𝑔𝑒𝑛𝑡𝑠</m:t>
                        </m:r>
                      </m:e>
                      <m:sub>
                        <m:r>
                          <a:rPr lang="it-IT" sz="15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𝑑𝑎𝑦</m:t>
                        </m:r>
                      </m:sub>
                    </m:sSub>
                  </m:oMath>
                </a14:m>
                <a:r>
                  <a:rPr lang="it-IT" sz="1500">
                    <a:solidFill>
                      <a:srgbClr val="002060"/>
                    </a:solidFill>
                  </a:rPr>
                  <a:t> </a:t>
                </a:r>
                <a:r>
                  <a:rPr lang="en-US" sz="1500">
                    <a:solidFill>
                      <a:srgbClr val="002060"/>
                    </a:solidFill>
                  </a:rPr>
                  <a:t>as integer numbers</a:t>
                </a:r>
              </a:p>
            </p:txBody>
          </p:sp>
        </mc:Choice>
        <mc:Fallback xmlns="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7CB71ABF-044C-43E2-842C-77012CD64F9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340700" y="921675"/>
                <a:ext cx="4645482" cy="5091430"/>
              </a:xfrm>
              <a:blipFill>
                <a:blip r:embed="rId4"/>
                <a:stretch>
                  <a:fillRect l="-1312" t="-1198" r="-656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D75619A-6EF0-4343-B167-DDC3BD29DD10}"/>
              </a:ext>
            </a:extLst>
          </p:cNvPr>
          <p:cNvSpPr/>
          <p:nvPr/>
        </p:nvSpPr>
        <p:spPr>
          <a:xfrm>
            <a:off x="1083597" y="552343"/>
            <a:ext cx="308098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C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AC622F77-0AB5-45D1-AB49-EA64C629EBF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8" y="1603375"/>
            <a:ext cx="3932237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WEEKLY SIZING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11" name="Connettore diritto 10">
            <a:extLst>
              <a:ext uri="{FF2B5EF4-FFF2-40B4-BE49-F238E27FC236}">
                <a16:creationId xmlns:a16="http://schemas.microsoft.com/office/drawing/2014/main" id="{10195EFA-284B-40A4-BDC4-51B1B8530D0A}"/>
              </a:ext>
            </a:extLst>
          </p:cNvPr>
          <p:cNvCxnSpPr/>
          <p:nvPr/>
        </p:nvCxnSpPr>
        <p:spPr>
          <a:xfrm>
            <a:off x="0" y="2087880"/>
            <a:ext cx="625625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Audio 19">
            <a:hlinkClick r:id="" action="ppaction://media"/>
            <a:extLst>
              <a:ext uri="{FF2B5EF4-FFF2-40B4-BE49-F238E27FC236}">
                <a16:creationId xmlns:a16="http://schemas.microsoft.com/office/drawing/2014/main" id="{31408619-F9F5-41DD-8B61-08A5D7B7FF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21" name="Segnaposto numero diapositiva 20">
            <a:extLst>
              <a:ext uri="{FF2B5EF4-FFF2-40B4-BE49-F238E27FC236}">
                <a16:creationId xmlns:a16="http://schemas.microsoft.com/office/drawing/2014/main" id="{085A57A3-6082-4683-8911-5C49541B2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5</a:t>
            </a:fld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86CFCE7-6C70-4321-AC86-449445CF1C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751" y="2182645"/>
            <a:ext cx="5661582" cy="200821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60260C0-EABF-4336-9BE0-B4E0F43FC799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9114" y="4006657"/>
            <a:ext cx="3427395" cy="2714818"/>
          </a:xfrm>
          <a:prstGeom prst="rect">
            <a:avLst/>
          </a:prstGeom>
        </p:spPr>
      </p:pic>
      <p:sp>
        <p:nvSpPr>
          <p:cNvPr id="17" name="Flèche : virage 16">
            <a:extLst>
              <a:ext uri="{FF2B5EF4-FFF2-40B4-BE49-F238E27FC236}">
                <a16:creationId xmlns:a16="http://schemas.microsoft.com/office/drawing/2014/main" id="{328A20CB-EE85-4956-80CE-22498EAA0514}"/>
              </a:ext>
            </a:extLst>
          </p:cNvPr>
          <p:cNvSpPr/>
          <p:nvPr/>
        </p:nvSpPr>
        <p:spPr>
          <a:xfrm rot="8315647">
            <a:off x="5059659" y="2802567"/>
            <a:ext cx="660400" cy="584169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83970"/>
            </a:avLst>
          </a:prstGeom>
          <a:solidFill>
            <a:srgbClr val="357FC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99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223"/>
    </mc:Choice>
    <mc:Fallback xmlns="">
      <p:transition spd="slow" advTm="482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6" name="Rectangle 68">
            <a:extLst>
              <a:ext uri="{FF2B5EF4-FFF2-40B4-BE49-F238E27FC236}">
                <a16:creationId xmlns:a16="http://schemas.microsoft.com/office/drawing/2014/main" id="{16F9E488-0718-4E1E-9D12-26779F606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: Shape 70">
            <a:extLst>
              <a:ext uri="{FF2B5EF4-FFF2-40B4-BE49-F238E27FC236}">
                <a16:creationId xmlns:a16="http://schemas.microsoft.com/office/drawing/2014/main" id="{D20AEB5B-DFC7-42B4-9FAA-6B95E01D0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5124" y="0"/>
            <a:ext cx="7476877" cy="6858000"/>
          </a:xfrm>
          <a:custGeom>
            <a:avLst/>
            <a:gdLst>
              <a:gd name="connsiteX0" fmla="*/ 637332 w 7476877"/>
              <a:gd name="connsiteY0" fmla="*/ 4332728 h 6858000"/>
              <a:gd name="connsiteX1" fmla="*/ 1576347 w 7476877"/>
              <a:gd name="connsiteY1" fmla="*/ 4332728 h 6858000"/>
              <a:gd name="connsiteX2" fmla="*/ 1720345 w 7476877"/>
              <a:gd name="connsiteY2" fmla="*/ 4419228 h 6858000"/>
              <a:gd name="connsiteX3" fmla="*/ 2190864 w 7476877"/>
              <a:gd name="connsiteY3" fmla="*/ 5245095 h 6858000"/>
              <a:gd name="connsiteX4" fmla="*/ 2190864 w 7476877"/>
              <a:gd name="connsiteY4" fmla="*/ 5413976 h 6858000"/>
              <a:gd name="connsiteX5" fmla="*/ 1720345 w 7476877"/>
              <a:gd name="connsiteY5" fmla="*/ 6239844 h 6858000"/>
              <a:gd name="connsiteX6" fmla="*/ 1576347 w 7476877"/>
              <a:gd name="connsiteY6" fmla="*/ 6326343 h 6858000"/>
              <a:gd name="connsiteX7" fmla="*/ 637332 w 7476877"/>
              <a:gd name="connsiteY7" fmla="*/ 6326343 h 6858000"/>
              <a:gd name="connsiteX8" fmla="*/ 491309 w 7476877"/>
              <a:gd name="connsiteY8" fmla="*/ 6239844 h 6858000"/>
              <a:gd name="connsiteX9" fmla="*/ 22817 w 7476877"/>
              <a:gd name="connsiteY9" fmla="*/ 5413976 h 6858000"/>
              <a:gd name="connsiteX10" fmla="*/ 22817 w 7476877"/>
              <a:gd name="connsiteY10" fmla="*/ 5245095 h 6858000"/>
              <a:gd name="connsiteX11" fmla="*/ 491309 w 7476877"/>
              <a:gd name="connsiteY11" fmla="*/ 4419228 h 6858000"/>
              <a:gd name="connsiteX12" fmla="*/ 637332 w 7476877"/>
              <a:gd name="connsiteY12" fmla="*/ 4332728 h 6858000"/>
              <a:gd name="connsiteX13" fmla="*/ 3853980 w 7476877"/>
              <a:gd name="connsiteY13" fmla="*/ 0 h 6858000"/>
              <a:gd name="connsiteX14" fmla="*/ 5043644 w 7476877"/>
              <a:gd name="connsiteY14" fmla="*/ 0 h 6858000"/>
              <a:gd name="connsiteX15" fmla="*/ 5083740 w 7476877"/>
              <a:gd name="connsiteY15" fmla="*/ 70378 h 6858000"/>
              <a:gd name="connsiteX16" fmla="*/ 5225307 w 7476877"/>
              <a:gd name="connsiteY16" fmla="*/ 318859 h 6858000"/>
              <a:gd name="connsiteX17" fmla="*/ 5225307 w 7476877"/>
              <a:gd name="connsiteY17" fmla="*/ 577503 h 6858000"/>
              <a:gd name="connsiteX18" fmla="*/ 4504695 w 7476877"/>
              <a:gd name="connsiteY18" fmla="*/ 1842337 h 6858000"/>
              <a:gd name="connsiteX19" fmla="*/ 4284162 w 7476877"/>
              <a:gd name="connsiteY19" fmla="*/ 1974811 h 6858000"/>
              <a:gd name="connsiteX20" fmla="*/ 2846045 w 7476877"/>
              <a:gd name="connsiteY20" fmla="*/ 1974811 h 6858000"/>
              <a:gd name="connsiteX21" fmla="*/ 2778342 w 7476877"/>
              <a:gd name="connsiteY21" fmla="*/ 1965645 h 6858000"/>
              <a:gd name="connsiteX22" fmla="*/ 2731777 w 7476877"/>
              <a:gd name="connsiteY22" fmla="*/ 1945746 h 6858000"/>
              <a:gd name="connsiteX23" fmla="*/ 2760233 w 7476877"/>
              <a:gd name="connsiteY23" fmla="*/ 1895581 h 6858000"/>
              <a:gd name="connsiteX24" fmla="*/ 3768459 w 7476877"/>
              <a:gd name="connsiteY24" fmla="*/ 118263 h 6858000"/>
              <a:gd name="connsiteX25" fmla="*/ 3819932 w 7476877"/>
              <a:gd name="connsiteY25" fmla="*/ 39732 h 6858000"/>
              <a:gd name="connsiteX26" fmla="*/ 1880237 w 7476877"/>
              <a:gd name="connsiteY26" fmla="*/ 0 h 6858000"/>
              <a:gd name="connsiteX27" fmla="*/ 2102124 w 7476877"/>
              <a:gd name="connsiteY27" fmla="*/ 0 h 6858000"/>
              <a:gd name="connsiteX28" fmla="*/ 2086946 w 7476877"/>
              <a:gd name="connsiteY28" fmla="*/ 26756 h 6858000"/>
              <a:gd name="connsiteX29" fmla="*/ 1911773 w 7476877"/>
              <a:gd name="connsiteY29" fmla="*/ 335552 h 6858000"/>
              <a:gd name="connsiteX30" fmla="*/ 1911773 w 7476877"/>
              <a:gd name="connsiteY30" fmla="*/ 594199 h 6858000"/>
              <a:gd name="connsiteX31" fmla="*/ 2629280 w 7476877"/>
              <a:gd name="connsiteY31" fmla="*/ 1859030 h 6858000"/>
              <a:gd name="connsiteX32" fmla="*/ 2723627 w 7476877"/>
              <a:gd name="connsiteY32" fmla="*/ 1956020 h 6858000"/>
              <a:gd name="connsiteX33" fmla="*/ 2734544 w 7476877"/>
              <a:gd name="connsiteY33" fmla="*/ 1960685 h 6858000"/>
              <a:gd name="connsiteX34" fmla="*/ 2676021 w 7476877"/>
              <a:gd name="connsiteY34" fmla="*/ 2063851 h 6858000"/>
              <a:gd name="connsiteX35" fmla="*/ 2632495 w 7476877"/>
              <a:gd name="connsiteY35" fmla="*/ 2140578 h 6858000"/>
              <a:gd name="connsiteX36" fmla="*/ 2677641 w 7476877"/>
              <a:gd name="connsiteY36" fmla="*/ 2159871 h 6858000"/>
              <a:gd name="connsiteX37" fmla="*/ 2754009 w 7476877"/>
              <a:gd name="connsiteY37" fmla="*/ 2170210 h 6858000"/>
              <a:gd name="connsiteX38" fmla="*/ 4376198 w 7476877"/>
              <a:gd name="connsiteY38" fmla="*/ 2170210 h 6858000"/>
              <a:gd name="connsiteX39" fmla="*/ 4624956 w 7476877"/>
              <a:gd name="connsiteY39" fmla="*/ 2020780 h 6858000"/>
              <a:gd name="connsiteX40" fmla="*/ 5437803 w 7476877"/>
              <a:gd name="connsiteY40" fmla="*/ 594055 h 6858000"/>
              <a:gd name="connsiteX41" fmla="*/ 5437803 w 7476877"/>
              <a:gd name="connsiteY41" fmla="*/ 302307 h 6858000"/>
              <a:gd name="connsiteX42" fmla="*/ 5294722 w 7476877"/>
              <a:gd name="connsiteY42" fmla="*/ 51168 h 6858000"/>
              <a:gd name="connsiteX43" fmla="*/ 5265570 w 7476877"/>
              <a:gd name="connsiteY43" fmla="*/ 0 h 6858000"/>
              <a:gd name="connsiteX44" fmla="*/ 7476877 w 7476877"/>
              <a:gd name="connsiteY44" fmla="*/ 0 h 6858000"/>
              <a:gd name="connsiteX45" fmla="*/ 7476877 w 7476877"/>
              <a:gd name="connsiteY45" fmla="*/ 6858000 h 6858000"/>
              <a:gd name="connsiteX46" fmla="*/ 3343303 w 7476877"/>
              <a:gd name="connsiteY46" fmla="*/ 6858000 h 6858000"/>
              <a:gd name="connsiteX47" fmla="*/ 3297958 w 7476877"/>
              <a:gd name="connsiteY47" fmla="*/ 6778065 h 6858000"/>
              <a:gd name="connsiteX48" fmla="*/ 1841286 w 7476877"/>
              <a:gd name="connsiteY48" fmla="*/ 4210218 h 6858000"/>
              <a:gd name="connsiteX49" fmla="*/ 1841286 w 7476877"/>
              <a:gd name="connsiteY49" fmla="*/ 3515516 h 6858000"/>
              <a:gd name="connsiteX50" fmla="*/ 2556859 w 7476877"/>
              <a:gd name="connsiteY50" fmla="*/ 2254092 h 6858000"/>
              <a:gd name="connsiteX51" fmla="*/ 2617166 w 7476877"/>
              <a:gd name="connsiteY51" fmla="*/ 2147787 h 6858000"/>
              <a:gd name="connsiteX52" fmla="*/ 2615044 w 7476877"/>
              <a:gd name="connsiteY52" fmla="*/ 2146880 h 6858000"/>
              <a:gd name="connsiteX53" fmla="*/ 2508620 w 7476877"/>
              <a:gd name="connsiteY53" fmla="*/ 2037473 h 6858000"/>
              <a:gd name="connsiteX54" fmla="*/ 1699276 w 7476877"/>
              <a:gd name="connsiteY54" fmla="*/ 610749 h 6858000"/>
              <a:gd name="connsiteX55" fmla="*/ 1699276 w 7476877"/>
              <a:gd name="connsiteY55" fmla="*/ 319000 h 6858000"/>
              <a:gd name="connsiteX56" fmla="*/ 1843322 w 7476877"/>
              <a:gd name="connsiteY56" fmla="*/ 650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476877" h="6858000">
                <a:moveTo>
                  <a:pt x="637332" y="4332728"/>
                </a:moveTo>
                <a:cubicBezTo>
                  <a:pt x="637332" y="4332728"/>
                  <a:pt x="637332" y="4332728"/>
                  <a:pt x="1576347" y="4332728"/>
                </a:cubicBezTo>
                <a:cubicBezTo>
                  <a:pt x="1635163" y="4332728"/>
                  <a:pt x="1691949" y="4365681"/>
                  <a:pt x="1720345" y="4419228"/>
                </a:cubicBezTo>
                <a:cubicBezTo>
                  <a:pt x="1720345" y="4419228"/>
                  <a:pt x="1720345" y="4419228"/>
                  <a:pt x="2190864" y="5245095"/>
                </a:cubicBezTo>
                <a:cubicBezTo>
                  <a:pt x="2221287" y="5296583"/>
                  <a:pt x="2221287" y="5362488"/>
                  <a:pt x="2190864" y="5413976"/>
                </a:cubicBezTo>
                <a:cubicBezTo>
                  <a:pt x="2190864" y="5413976"/>
                  <a:pt x="2190864" y="5413976"/>
                  <a:pt x="1720345" y="6239844"/>
                </a:cubicBezTo>
                <a:cubicBezTo>
                  <a:pt x="1691949" y="6293391"/>
                  <a:pt x="1635163" y="6326343"/>
                  <a:pt x="1576347" y="6326343"/>
                </a:cubicBezTo>
                <a:cubicBezTo>
                  <a:pt x="1576347" y="6326343"/>
                  <a:pt x="1576347" y="6326343"/>
                  <a:pt x="637332" y="6326343"/>
                </a:cubicBezTo>
                <a:cubicBezTo>
                  <a:pt x="576490" y="6326343"/>
                  <a:pt x="521732" y="6293391"/>
                  <a:pt x="491309" y="6239844"/>
                </a:cubicBezTo>
                <a:cubicBezTo>
                  <a:pt x="491309" y="6239844"/>
                  <a:pt x="491309" y="6239844"/>
                  <a:pt x="22817" y="5413976"/>
                </a:cubicBezTo>
                <a:cubicBezTo>
                  <a:pt x="-7605" y="5362488"/>
                  <a:pt x="-7605" y="5296583"/>
                  <a:pt x="22817" y="5245095"/>
                </a:cubicBezTo>
                <a:cubicBezTo>
                  <a:pt x="22817" y="5245095"/>
                  <a:pt x="22817" y="5245095"/>
                  <a:pt x="491309" y="4419228"/>
                </a:cubicBezTo>
                <a:cubicBezTo>
                  <a:pt x="521732" y="4365681"/>
                  <a:pt x="576490" y="4332728"/>
                  <a:pt x="637332" y="4332728"/>
                </a:cubicBezTo>
                <a:close/>
                <a:moveTo>
                  <a:pt x="3853980" y="0"/>
                </a:moveTo>
                <a:lnTo>
                  <a:pt x="5043644" y="0"/>
                </a:lnTo>
                <a:lnTo>
                  <a:pt x="5083740" y="70378"/>
                </a:lnTo>
                <a:cubicBezTo>
                  <a:pt x="5127533" y="147245"/>
                  <a:pt x="5174639" y="229925"/>
                  <a:pt x="5225307" y="318859"/>
                </a:cubicBezTo>
                <a:cubicBezTo>
                  <a:pt x="5271897" y="397715"/>
                  <a:pt x="5271897" y="498649"/>
                  <a:pt x="5225307" y="577503"/>
                </a:cubicBezTo>
                <a:cubicBezTo>
                  <a:pt x="5225307" y="577503"/>
                  <a:pt x="5225307" y="577503"/>
                  <a:pt x="4504695" y="1842337"/>
                </a:cubicBezTo>
                <a:cubicBezTo>
                  <a:pt x="4461209" y="1924345"/>
                  <a:pt x="4374239" y="1974811"/>
                  <a:pt x="4284162" y="1974811"/>
                </a:cubicBezTo>
                <a:cubicBezTo>
                  <a:pt x="4284162" y="1974811"/>
                  <a:pt x="4284162" y="1974811"/>
                  <a:pt x="2846045" y="1974811"/>
                </a:cubicBezTo>
                <a:cubicBezTo>
                  <a:pt x="2822750" y="1974811"/>
                  <a:pt x="2800035" y="1971656"/>
                  <a:pt x="2778342" y="1965645"/>
                </a:cubicBezTo>
                <a:lnTo>
                  <a:pt x="2731777" y="1945746"/>
                </a:lnTo>
                <a:lnTo>
                  <a:pt x="2760233" y="1895581"/>
                </a:lnTo>
                <a:cubicBezTo>
                  <a:pt x="3017539" y="1441999"/>
                  <a:pt x="3346890" y="861413"/>
                  <a:pt x="3768459" y="118263"/>
                </a:cubicBezTo>
                <a:cubicBezTo>
                  <a:pt x="3784101" y="90729"/>
                  <a:pt x="3801308" y="64519"/>
                  <a:pt x="3819932" y="39732"/>
                </a:cubicBezTo>
                <a:close/>
                <a:moveTo>
                  <a:pt x="1880237" y="0"/>
                </a:moveTo>
                <a:lnTo>
                  <a:pt x="2102124" y="0"/>
                </a:lnTo>
                <a:lnTo>
                  <a:pt x="2086946" y="26756"/>
                </a:lnTo>
                <a:cubicBezTo>
                  <a:pt x="1911773" y="335552"/>
                  <a:pt x="1911773" y="335552"/>
                  <a:pt x="1911773" y="335552"/>
                </a:cubicBezTo>
                <a:cubicBezTo>
                  <a:pt x="1865182" y="414408"/>
                  <a:pt x="1865182" y="515344"/>
                  <a:pt x="1911773" y="594199"/>
                </a:cubicBezTo>
                <a:cubicBezTo>
                  <a:pt x="2629280" y="1859030"/>
                  <a:pt x="2629280" y="1859030"/>
                  <a:pt x="2629280" y="1859030"/>
                </a:cubicBezTo>
                <a:cubicBezTo>
                  <a:pt x="2652576" y="1900035"/>
                  <a:pt x="2685189" y="1933154"/>
                  <a:pt x="2723627" y="1956020"/>
                </a:cubicBezTo>
                <a:lnTo>
                  <a:pt x="2734544" y="1960685"/>
                </a:lnTo>
                <a:lnTo>
                  <a:pt x="2676021" y="2063851"/>
                </a:lnTo>
                <a:lnTo>
                  <a:pt x="2632495" y="2140578"/>
                </a:lnTo>
                <a:lnTo>
                  <a:pt x="2677641" y="2159871"/>
                </a:lnTo>
                <a:cubicBezTo>
                  <a:pt x="2702113" y="2166652"/>
                  <a:pt x="2727732" y="2170210"/>
                  <a:pt x="2754009" y="2170210"/>
                </a:cubicBezTo>
                <a:cubicBezTo>
                  <a:pt x="4376198" y="2170210"/>
                  <a:pt x="4376198" y="2170210"/>
                  <a:pt x="4376198" y="2170210"/>
                </a:cubicBezTo>
                <a:cubicBezTo>
                  <a:pt x="4477805" y="2170210"/>
                  <a:pt x="4575904" y="2113286"/>
                  <a:pt x="4624956" y="2020780"/>
                </a:cubicBezTo>
                <a:cubicBezTo>
                  <a:pt x="5437803" y="594055"/>
                  <a:pt x="5437803" y="594055"/>
                  <a:pt x="5437803" y="594055"/>
                </a:cubicBezTo>
                <a:cubicBezTo>
                  <a:pt x="5490358" y="505109"/>
                  <a:pt x="5490358" y="391256"/>
                  <a:pt x="5437803" y="302307"/>
                </a:cubicBezTo>
                <a:cubicBezTo>
                  <a:pt x="5387000" y="213137"/>
                  <a:pt x="5339373" y="129540"/>
                  <a:pt x="5294722" y="51168"/>
                </a:cubicBezTo>
                <a:lnTo>
                  <a:pt x="5265570" y="0"/>
                </a:lnTo>
                <a:lnTo>
                  <a:pt x="7476877" y="0"/>
                </a:lnTo>
                <a:lnTo>
                  <a:pt x="7476877" y="6858000"/>
                </a:lnTo>
                <a:lnTo>
                  <a:pt x="3343303" y="6858000"/>
                </a:lnTo>
                <a:lnTo>
                  <a:pt x="3297958" y="6778065"/>
                </a:lnTo>
                <a:cubicBezTo>
                  <a:pt x="3015657" y="6280421"/>
                  <a:pt x="2563976" y="5484189"/>
                  <a:pt x="1841286" y="4210218"/>
                </a:cubicBezTo>
                <a:cubicBezTo>
                  <a:pt x="1716144" y="3998418"/>
                  <a:pt x="1716144" y="3727316"/>
                  <a:pt x="1841286" y="3515516"/>
                </a:cubicBezTo>
                <a:cubicBezTo>
                  <a:pt x="1841286" y="3515516"/>
                  <a:pt x="1841286" y="3515516"/>
                  <a:pt x="2556859" y="2254092"/>
                </a:cubicBezTo>
                <a:lnTo>
                  <a:pt x="2617166" y="2147787"/>
                </a:lnTo>
                <a:lnTo>
                  <a:pt x="2615044" y="2146880"/>
                </a:lnTo>
                <a:cubicBezTo>
                  <a:pt x="2571686" y="2121084"/>
                  <a:pt x="2534897" y="2083728"/>
                  <a:pt x="2508620" y="2037473"/>
                </a:cubicBezTo>
                <a:cubicBezTo>
                  <a:pt x="2508620" y="2037473"/>
                  <a:pt x="2508620" y="2037473"/>
                  <a:pt x="1699276" y="610749"/>
                </a:cubicBezTo>
                <a:cubicBezTo>
                  <a:pt x="1646720" y="521803"/>
                  <a:pt x="1646720" y="407950"/>
                  <a:pt x="1699276" y="319000"/>
                </a:cubicBezTo>
                <a:cubicBezTo>
                  <a:pt x="1699276" y="319000"/>
                  <a:pt x="1699276" y="319000"/>
                  <a:pt x="1843322" y="650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3B3A78-E768-41E9-A53E-FA6DAC66F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7485" y="1910354"/>
            <a:ext cx="6457183" cy="227438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72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PROBLEM </a:t>
            </a:r>
            <a:r>
              <a:rPr lang="en-US" sz="7200">
                <a:solidFill>
                  <a:schemeClr val="accent2">
                    <a:lumMod val="75000"/>
                  </a:schemeClr>
                </a:solidFill>
              </a:rPr>
              <a:t>2</a:t>
            </a:r>
            <a:endParaRPr lang="en-US" sz="7200" kern="120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99A4B0-226F-451E-A6CB-4F0965EFF4B7}"/>
              </a:ext>
            </a:extLst>
          </p:cNvPr>
          <p:cNvSpPr txBox="1"/>
          <p:nvPr/>
        </p:nvSpPr>
        <p:spPr>
          <a:xfrm>
            <a:off x="1000801" y="3045832"/>
            <a:ext cx="5013661" cy="820651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chemeClr val="accent1">
                    <a:lumMod val="75000"/>
                  </a:schemeClr>
                </a:solidFill>
              </a:rPr>
              <a:t>ASSIGNMENT OF CREWS TO FLIGHTS</a:t>
            </a:r>
            <a:endParaRPr lang="en-US" sz="25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93721-934F-4F1E-A868-0B2BA110D3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1960" y="561256"/>
            <a:ext cx="1128382" cy="847206"/>
            <a:chOff x="7393391" y="1075612"/>
            <a:chExt cx="1128382" cy="847206"/>
          </a:xfrm>
        </p:grpSpPr>
        <p:sp>
          <p:nvSpPr>
            <p:cNvPr id="74" name="Freeform 5">
              <a:extLst>
                <a:ext uri="{FF2B5EF4-FFF2-40B4-BE49-F238E27FC236}">
                  <a16:creationId xmlns:a16="http://schemas.microsoft.com/office/drawing/2014/main" id="{99494AF8-52DE-4016-B1B9-5D16974BAE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93391" y="1327438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5">
              <a:extLst>
                <a:ext uri="{FF2B5EF4-FFF2-40B4-BE49-F238E27FC236}">
                  <a16:creationId xmlns:a16="http://schemas.microsoft.com/office/drawing/2014/main" id="{C27115E3-8DBD-460F-8EAD-44E1261741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971281" y="1075612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BF1E3C7-5660-494A-886A-C7AAB6DD8859}"/>
              </a:ext>
            </a:extLst>
          </p:cNvPr>
          <p:cNvSpPr txBox="1"/>
          <p:nvPr/>
        </p:nvSpPr>
        <p:spPr>
          <a:xfrm>
            <a:off x="606282" y="934365"/>
            <a:ext cx="44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2</a:t>
            </a:r>
          </a:p>
        </p:txBody>
      </p:sp>
      <p:pic>
        <p:nvPicPr>
          <p:cNvPr id="2056" name="Picture 8" descr="Flying clipart takeoff, Flying takeoff Transparent FREE for ...">
            <a:extLst>
              <a:ext uri="{FF2B5EF4-FFF2-40B4-BE49-F238E27FC236}">
                <a16:creationId xmlns:a16="http://schemas.microsoft.com/office/drawing/2014/main" id="{595EFC9F-A66B-4B4A-B582-B43F0AAD70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602" y="2680826"/>
            <a:ext cx="1614999" cy="748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80B15779-1D49-4774-A728-2912E50C950B}"/>
              </a:ext>
            </a:extLst>
          </p:cNvPr>
          <p:cNvSpPr/>
          <p:nvPr/>
        </p:nvSpPr>
        <p:spPr>
          <a:xfrm>
            <a:off x="997484" y="4116527"/>
            <a:ext cx="4543869" cy="2513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The second problem can be divided into two tasks: </a:t>
            </a:r>
          </a:p>
          <a:p>
            <a:pPr marL="360000" indent="-2857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Finding all the possible flight sequences</a:t>
            </a:r>
          </a:p>
          <a:p>
            <a:pPr marL="360000" indent="-2857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Finding the flight sequences to adopt in order to </a:t>
            </a:r>
            <a:r>
              <a:rPr lang="en-US" u="sng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minimize</a:t>
            </a:r>
            <a:r>
              <a:rPr lang="en-US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 the cost of the crews.</a:t>
            </a:r>
          </a:p>
          <a:p>
            <a:r>
              <a:rPr lang="en-US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These two tasks are part of the </a:t>
            </a:r>
            <a:r>
              <a:rPr lang="en-US" i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Crew Pairing problem.</a:t>
            </a:r>
            <a:br>
              <a:rPr lang="it-IT"/>
            </a:br>
            <a:endParaRPr lang="en-US" b="0" i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1BCB937F-23C5-46FB-A972-54046B286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6</a:t>
            </a:fld>
            <a:endParaRPr lang="en-US"/>
          </a:p>
        </p:txBody>
      </p:sp>
      <p:pic>
        <p:nvPicPr>
          <p:cNvPr id="1026" name="Picture 2" descr="Cabin Crew Icons - Download Free Vector Icons | Noun Project">
            <a:extLst>
              <a:ext uri="{FF2B5EF4-FFF2-40B4-BE49-F238E27FC236}">
                <a16:creationId xmlns:a16="http://schemas.microsoft.com/office/drawing/2014/main" id="{E1B96911-92E8-4311-A022-2DE81B559A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6064" y="3429000"/>
            <a:ext cx="2680826" cy="268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Slide 6">
            <a:hlinkClick r:id="" action="ppaction://media"/>
            <a:extLst>
              <a:ext uri="{FF2B5EF4-FFF2-40B4-BE49-F238E27FC236}">
                <a16:creationId xmlns:a16="http://schemas.microsoft.com/office/drawing/2014/main" id="{E4C6B120-EBC6-457F-A853-0458E1AFE4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63300" y="613251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49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1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èche : haut 17">
            <a:extLst>
              <a:ext uri="{FF2B5EF4-FFF2-40B4-BE49-F238E27FC236}">
                <a16:creationId xmlns:a16="http://schemas.microsoft.com/office/drawing/2014/main" id="{FDB0B017-7183-460B-A1B2-C56F19D213FE}"/>
              </a:ext>
            </a:extLst>
          </p:cNvPr>
          <p:cNvSpPr/>
          <p:nvPr/>
        </p:nvSpPr>
        <p:spPr>
          <a:xfrm rot="10800000">
            <a:off x="3069286" y="724575"/>
            <a:ext cx="653415" cy="665185"/>
          </a:xfrm>
          <a:prstGeom prst="upArrow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sx="105000" sy="10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33BB6494-C0DE-4C8E-AB47-BFBDE556F418}"/>
              </a:ext>
            </a:extLst>
          </p:cNvPr>
          <p:cNvGrpSpPr/>
          <p:nvPr/>
        </p:nvGrpSpPr>
        <p:grpSpPr>
          <a:xfrm>
            <a:off x="142875" y="771224"/>
            <a:ext cx="11906250" cy="4996056"/>
            <a:chOff x="142875" y="321000"/>
            <a:chExt cx="11906250" cy="4996056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17B8A759-F1AC-4E2D-BFAD-0F241B0DA1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2875" y="1078431"/>
              <a:ext cx="11906250" cy="4238625"/>
            </a:xfrm>
            <a:prstGeom prst="rect">
              <a:avLst/>
            </a:prstGeom>
          </p:spPr>
        </p:pic>
        <p:sp>
          <p:nvSpPr>
            <p:cNvPr id="20" name="Flèche : haut 19">
              <a:extLst>
                <a:ext uri="{FF2B5EF4-FFF2-40B4-BE49-F238E27FC236}">
                  <a16:creationId xmlns:a16="http://schemas.microsoft.com/office/drawing/2014/main" id="{DC01337A-44C0-436E-9C48-E22CE3E488E3}"/>
                </a:ext>
              </a:extLst>
            </p:cNvPr>
            <p:cNvSpPr/>
            <p:nvPr/>
          </p:nvSpPr>
          <p:spPr>
            <a:xfrm rot="10800000">
              <a:off x="550264" y="1316211"/>
              <a:ext cx="653415" cy="665185"/>
            </a:xfrm>
            <a:prstGeom prst="upArrow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sx="105000" sy="10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Flèche : haut 20">
              <a:extLst>
                <a:ext uri="{FF2B5EF4-FFF2-40B4-BE49-F238E27FC236}">
                  <a16:creationId xmlns:a16="http://schemas.microsoft.com/office/drawing/2014/main" id="{84DE3DB1-7FFB-4375-B9AF-F2C5F774B7F9}"/>
                </a:ext>
              </a:extLst>
            </p:cNvPr>
            <p:cNvSpPr/>
            <p:nvPr/>
          </p:nvSpPr>
          <p:spPr>
            <a:xfrm rot="10800000">
              <a:off x="7429097" y="592235"/>
              <a:ext cx="653415" cy="665185"/>
            </a:xfrm>
            <a:prstGeom prst="upArrow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sx="105000" sy="10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Flèche : haut 21">
              <a:extLst>
                <a:ext uri="{FF2B5EF4-FFF2-40B4-BE49-F238E27FC236}">
                  <a16:creationId xmlns:a16="http://schemas.microsoft.com/office/drawing/2014/main" id="{F9E8D49C-633E-4285-8EE4-F31413FC168C}"/>
                </a:ext>
              </a:extLst>
            </p:cNvPr>
            <p:cNvSpPr/>
            <p:nvPr/>
          </p:nvSpPr>
          <p:spPr>
            <a:xfrm>
              <a:off x="8082512" y="4003305"/>
              <a:ext cx="653415" cy="665185"/>
            </a:xfrm>
            <a:prstGeom prst="upArrow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sx="105000" sy="10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F6A0C36-0043-4552-B38A-F9E92CE948B1}"/>
                </a:ext>
              </a:extLst>
            </p:cNvPr>
            <p:cNvSpPr txBox="1"/>
            <p:nvPr/>
          </p:nvSpPr>
          <p:spPr>
            <a:xfrm>
              <a:off x="3224462" y="321000"/>
              <a:ext cx="6534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>
                  <a:solidFill>
                    <a:schemeClr val="tx2"/>
                  </a:solidFill>
                </a:rPr>
                <a:t>1</a:t>
              </a:r>
              <a:endParaRPr lang="it-IT">
                <a:solidFill>
                  <a:schemeClr val="tx2"/>
                </a:solidFill>
              </a:endParaRP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8E2BC225-8EC2-41C8-A78D-1BA4A694F6E3}"/>
                </a:ext>
              </a:extLst>
            </p:cNvPr>
            <p:cNvSpPr txBox="1"/>
            <p:nvPr/>
          </p:nvSpPr>
          <p:spPr>
            <a:xfrm>
              <a:off x="683135" y="1341466"/>
              <a:ext cx="6534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>
                  <a:solidFill>
                    <a:schemeClr val="tx2"/>
                  </a:solidFill>
                </a:rPr>
                <a:t>2</a:t>
              </a:r>
              <a:endParaRPr lang="it-IT">
                <a:solidFill>
                  <a:schemeClr val="tx2"/>
                </a:solidFill>
              </a:endParaRPr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91CEB23-1475-48F7-85C6-3AF6DB0406E1}"/>
                </a:ext>
              </a:extLst>
            </p:cNvPr>
            <p:cNvSpPr txBox="1"/>
            <p:nvPr/>
          </p:nvSpPr>
          <p:spPr>
            <a:xfrm>
              <a:off x="7584273" y="606944"/>
              <a:ext cx="6534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>
                  <a:solidFill>
                    <a:schemeClr val="tx2"/>
                  </a:solidFill>
                </a:rPr>
                <a:t>3</a:t>
              </a:r>
              <a:endParaRPr lang="it-IT">
                <a:solidFill>
                  <a:schemeClr val="tx2"/>
                </a:solidFill>
              </a:endParaRPr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0F12D7E6-0A44-4E93-AE39-F1831811E55B}"/>
                </a:ext>
              </a:extLst>
            </p:cNvPr>
            <p:cNvSpPr txBox="1"/>
            <p:nvPr/>
          </p:nvSpPr>
          <p:spPr>
            <a:xfrm>
              <a:off x="8237688" y="4134989"/>
              <a:ext cx="6534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>
                  <a:solidFill>
                    <a:schemeClr val="tx2"/>
                  </a:solidFill>
                </a:rPr>
                <a:t>4</a:t>
              </a:r>
              <a:endParaRPr lang="it-IT">
                <a:solidFill>
                  <a:schemeClr val="tx2"/>
                </a:solidFill>
              </a:endParaRPr>
            </a:p>
          </p:txBody>
        </p:sp>
      </p:grp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943D46D8-1B2B-484E-8041-D81A3DB2C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7</a:t>
            </a:fld>
            <a:endParaRPr lang="en-US"/>
          </a:p>
        </p:txBody>
      </p:sp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226494" y="192104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378894" y="296998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28" name="TextBox 4">
            <a:extLst>
              <a:ext uri="{FF2B5EF4-FFF2-40B4-BE49-F238E27FC236}">
                <a16:creationId xmlns:a16="http://schemas.microsoft.com/office/drawing/2014/main" id="{431FE6F1-42DC-4EB5-9885-9595E00909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39377" y="220890"/>
            <a:ext cx="5957252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PROBLEM 2 – USER INTERFACE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29" name="Connettore diritto 13">
            <a:extLst>
              <a:ext uri="{FF2B5EF4-FFF2-40B4-BE49-F238E27FC236}">
                <a16:creationId xmlns:a16="http://schemas.microsoft.com/office/drawing/2014/main" id="{3CEFA9E5-C7FA-42BC-843C-AF385C4C95A2}"/>
              </a:ext>
            </a:extLst>
          </p:cNvPr>
          <p:cNvCxnSpPr>
            <a:cxnSpLocks/>
          </p:cNvCxnSpPr>
          <p:nvPr/>
        </p:nvCxnSpPr>
        <p:spPr>
          <a:xfrm>
            <a:off x="952901" y="666659"/>
            <a:ext cx="7129611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Slide 7">
            <a:hlinkClick r:id="" action="ppaction://media"/>
            <a:extLst>
              <a:ext uri="{FF2B5EF4-FFF2-40B4-BE49-F238E27FC236}">
                <a16:creationId xmlns:a16="http://schemas.microsoft.com/office/drawing/2014/main" id="{9D87A793-0E6F-476E-8E37-AC95795E21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73322" y="611831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45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CB71ABF-044C-43E2-842C-77012CD64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4792" y="921675"/>
            <a:ext cx="4288583" cy="5191258"/>
          </a:xfrm>
        </p:spPr>
        <p:txBody>
          <a:bodyPr>
            <a:normAutofit/>
          </a:bodyPr>
          <a:lstStyle/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Problem</a:t>
            </a:r>
            <a:endParaRPr lang="en-US" sz="2000" b="1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Display flights as a function of hours in the GANTT chart given the flights schedule.</a:t>
            </a:r>
          </a:p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Solution</a:t>
            </a:r>
            <a:r>
              <a:rPr lang="en-US" sz="200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2000">
                <a:solidFill>
                  <a:srgbClr val="002060"/>
                </a:solidFill>
              </a:rPr>
              <a:t>Visual Basic code</a:t>
            </a:r>
          </a:p>
          <a:p>
            <a:pPr marL="0" indent="0">
              <a:buNone/>
            </a:pPr>
            <a:r>
              <a:rPr lang="en-US" sz="1500" b="1">
                <a:solidFill>
                  <a:srgbClr val="002060"/>
                </a:solidFill>
              </a:rPr>
              <a:t>For</a:t>
            </a:r>
            <a:r>
              <a:rPr lang="en-US" sz="1500">
                <a:solidFill>
                  <a:srgbClr val="002060"/>
                </a:solidFill>
              </a:rPr>
              <a:t> each flight</a:t>
            </a:r>
          </a:p>
          <a:p>
            <a:pPr marL="288000" indent="0">
              <a:buNone/>
            </a:pPr>
            <a:r>
              <a:rPr lang="it-IT" sz="1500" b="1">
                <a:solidFill>
                  <a:srgbClr val="002060"/>
                </a:solidFill>
              </a:rPr>
              <a:t>For</a:t>
            </a:r>
            <a:r>
              <a:rPr lang="it-IT" sz="1500">
                <a:solidFill>
                  <a:srgbClr val="002060"/>
                </a:solidFill>
              </a:rPr>
              <a:t> </a:t>
            </a:r>
            <a:r>
              <a:rPr lang="it-IT" sz="1500" err="1">
                <a:solidFill>
                  <a:srgbClr val="002060"/>
                </a:solidFill>
              </a:rPr>
              <a:t>each</a:t>
            </a:r>
            <a:r>
              <a:rPr lang="it-IT" sz="1500">
                <a:solidFill>
                  <a:srgbClr val="002060"/>
                </a:solidFill>
              </a:rPr>
              <a:t> time </a:t>
            </a:r>
            <a:r>
              <a:rPr lang="it-IT" sz="1500" err="1">
                <a:solidFill>
                  <a:srgbClr val="002060"/>
                </a:solidFill>
              </a:rPr>
              <a:t>cell</a:t>
            </a:r>
            <a:r>
              <a:rPr lang="it-IT" sz="1500">
                <a:solidFill>
                  <a:srgbClr val="002060"/>
                </a:solidFill>
              </a:rPr>
              <a:t> of the </a:t>
            </a:r>
            <a:r>
              <a:rPr lang="it-IT" sz="1500" err="1">
                <a:solidFill>
                  <a:srgbClr val="002060"/>
                </a:solidFill>
              </a:rPr>
              <a:t>Gantt</a:t>
            </a:r>
            <a:endParaRPr lang="it-IT" sz="1500">
              <a:solidFill>
                <a:srgbClr val="002060"/>
              </a:solidFill>
            </a:endParaRPr>
          </a:p>
          <a:p>
            <a:pPr marL="576000" indent="0">
              <a:buNone/>
            </a:pPr>
            <a:r>
              <a:rPr lang="en-029" sz="1500" b="1">
                <a:solidFill>
                  <a:srgbClr val="002060"/>
                </a:solidFill>
              </a:rPr>
              <a:t>If</a:t>
            </a:r>
            <a:r>
              <a:rPr lang="en-029" sz="1500">
                <a:solidFill>
                  <a:srgbClr val="002060"/>
                </a:solidFill>
              </a:rPr>
              <a:t> [the time on the GANTT chart is later or equal to the departure time in the input table] </a:t>
            </a:r>
            <a:r>
              <a:rPr lang="en-029" sz="1500" b="1">
                <a:solidFill>
                  <a:srgbClr val="002060"/>
                </a:solidFill>
              </a:rPr>
              <a:t>And</a:t>
            </a:r>
            <a:r>
              <a:rPr lang="en-029" sz="1500">
                <a:solidFill>
                  <a:srgbClr val="002060"/>
                </a:solidFill>
              </a:rPr>
              <a:t> [the time on the GANTT chart is earlier than the arrival time in the input table] </a:t>
            </a:r>
            <a:r>
              <a:rPr lang="en-029" sz="1500" b="1">
                <a:solidFill>
                  <a:srgbClr val="002060"/>
                </a:solidFill>
              </a:rPr>
              <a:t>Then</a:t>
            </a:r>
          </a:p>
          <a:p>
            <a:pPr marL="864000" indent="0">
              <a:buNone/>
            </a:pPr>
            <a:r>
              <a:rPr lang="en-029" sz="1500">
                <a:solidFill>
                  <a:srgbClr val="002060"/>
                </a:solidFill>
              </a:rPr>
              <a:t>M</a:t>
            </a:r>
            <a:r>
              <a:rPr lang="it-IT" sz="1500" err="1">
                <a:solidFill>
                  <a:srgbClr val="002060"/>
                </a:solidFill>
              </a:rPr>
              <a:t>ark</a:t>
            </a:r>
            <a:r>
              <a:rPr lang="it-IT" sz="1500">
                <a:solidFill>
                  <a:srgbClr val="002060"/>
                </a:solidFill>
              </a:rPr>
              <a:t> the </a:t>
            </a:r>
            <a:r>
              <a:rPr lang="it-IT" sz="1500" err="1">
                <a:solidFill>
                  <a:srgbClr val="002060"/>
                </a:solidFill>
              </a:rPr>
              <a:t>Gantt</a:t>
            </a:r>
            <a:r>
              <a:rPr lang="it-IT" sz="1500">
                <a:solidFill>
                  <a:srgbClr val="002060"/>
                </a:solidFill>
              </a:rPr>
              <a:t> </a:t>
            </a:r>
            <a:r>
              <a:rPr lang="it-IT" sz="1500" err="1">
                <a:solidFill>
                  <a:srgbClr val="002060"/>
                </a:solidFill>
              </a:rPr>
              <a:t>cell</a:t>
            </a:r>
            <a:endParaRPr lang="it-IT" sz="1500">
              <a:solidFill>
                <a:srgbClr val="002060"/>
              </a:solidFill>
            </a:endParaRPr>
          </a:p>
          <a:p>
            <a:pPr marL="576000" indent="0">
              <a:buNone/>
            </a:pPr>
            <a:r>
              <a:rPr lang="it-IT" sz="1500" b="1">
                <a:solidFill>
                  <a:srgbClr val="002060"/>
                </a:solidFill>
              </a:rPr>
              <a:t>End </a:t>
            </a:r>
            <a:r>
              <a:rPr lang="it-IT" sz="1500" b="1" err="1">
                <a:solidFill>
                  <a:srgbClr val="002060"/>
                </a:solidFill>
              </a:rPr>
              <a:t>If</a:t>
            </a:r>
            <a:endParaRPr lang="it-IT" sz="1500" b="1">
              <a:solidFill>
                <a:srgbClr val="002060"/>
              </a:solidFill>
            </a:endParaRPr>
          </a:p>
          <a:p>
            <a:pPr marL="288000" indent="0">
              <a:buNone/>
            </a:pPr>
            <a:r>
              <a:rPr lang="it-IT" sz="1500" b="1">
                <a:solidFill>
                  <a:srgbClr val="002060"/>
                </a:solidFill>
              </a:rPr>
              <a:t>Next</a:t>
            </a:r>
          </a:p>
          <a:p>
            <a:pPr marL="0" indent="0">
              <a:buNone/>
            </a:pPr>
            <a:r>
              <a:rPr lang="it-IT" sz="1500" b="1">
                <a:solidFill>
                  <a:srgbClr val="002060"/>
                </a:solidFill>
              </a:rPr>
              <a:t>Next</a:t>
            </a:r>
          </a:p>
        </p:txBody>
      </p:sp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D75619A-6EF0-4343-B167-DDC3BD29DD10}"/>
              </a:ext>
            </a:extLst>
          </p:cNvPr>
          <p:cNvSpPr/>
          <p:nvPr/>
        </p:nvSpPr>
        <p:spPr>
          <a:xfrm>
            <a:off x="1083597" y="552343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A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39F0D225-4C50-42CA-9CA0-18F488B085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8" y="1603375"/>
            <a:ext cx="5957252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 fontScale="90000"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CREW PAIRING – GANTT CHART OF THE FLIGHTS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F554C4EE-7825-4831-87BB-6EB708341E08}"/>
              </a:ext>
            </a:extLst>
          </p:cNvPr>
          <p:cNvCxnSpPr/>
          <p:nvPr/>
        </p:nvCxnSpPr>
        <p:spPr>
          <a:xfrm>
            <a:off x="0" y="2087880"/>
            <a:ext cx="625625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magine 14">
            <a:extLst>
              <a:ext uri="{FF2B5EF4-FFF2-40B4-BE49-F238E27FC236}">
                <a16:creationId xmlns:a16="http://schemas.microsoft.com/office/drawing/2014/main" id="{F1CC557C-964E-4322-8863-2AA752B5FA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025" y="2372668"/>
            <a:ext cx="6657975" cy="2148531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03BC5974-0C49-4BE4-A81B-C71E5B5BB9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0049" y="4162897"/>
            <a:ext cx="2773618" cy="2374535"/>
          </a:xfrm>
          <a:prstGeom prst="rect">
            <a:avLst/>
          </a:prstGeom>
        </p:spPr>
      </p:pic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943D46D8-1B2B-484E-8041-D81A3DB2C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8</a:t>
            </a:fld>
            <a:endParaRPr lang="en-US"/>
          </a:p>
        </p:txBody>
      </p:sp>
      <p:pic>
        <p:nvPicPr>
          <p:cNvPr id="4" name="Slide 8">
            <a:hlinkClick r:id="" action="ppaction://media"/>
            <a:extLst>
              <a:ext uri="{FF2B5EF4-FFF2-40B4-BE49-F238E27FC236}">
                <a16:creationId xmlns:a16="http://schemas.microsoft.com/office/drawing/2014/main" id="{1317F824-AAF6-4056-8EE8-ACC1C598F3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61725" y="59499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69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7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agono 4">
            <a:extLst>
              <a:ext uri="{FF2B5EF4-FFF2-40B4-BE49-F238E27FC236}">
                <a16:creationId xmlns:a16="http://schemas.microsoft.com/office/drawing/2014/main" id="{2AA7DF58-9456-4ECE-BEDA-619BFA30527E}"/>
              </a:ext>
            </a:extLst>
          </p:cNvPr>
          <p:cNvSpPr/>
          <p:nvPr/>
        </p:nvSpPr>
        <p:spPr>
          <a:xfrm>
            <a:off x="428625" y="769620"/>
            <a:ext cx="653415" cy="57912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sagono 5">
            <a:extLst>
              <a:ext uri="{FF2B5EF4-FFF2-40B4-BE49-F238E27FC236}">
                <a16:creationId xmlns:a16="http://schemas.microsoft.com/office/drawing/2014/main" id="{25D830EC-A189-458B-8715-47F45D859BDE}"/>
              </a:ext>
            </a:extLst>
          </p:cNvPr>
          <p:cNvSpPr/>
          <p:nvPr/>
        </p:nvSpPr>
        <p:spPr>
          <a:xfrm>
            <a:off x="992188" y="514985"/>
            <a:ext cx="501015" cy="444048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E06EB9-CF13-4620-8708-F7583754CC83}"/>
              </a:ext>
            </a:extLst>
          </p:cNvPr>
          <p:cNvSpPr txBox="1"/>
          <p:nvPr/>
        </p:nvSpPr>
        <p:spPr>
          <a:xfrm>
            <a:off x="581025" y="874514"/>
            <a:ext cx="342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D75619A-6EF0-4343-B167-DDC3BD29DD10}"/>
              </a:ext>
            </a:extLst>
          </p:cNvPr>
          <p:cNvSpPr/>
          <p:nvPr/>
        </p:nvSpPr>
        <p:spPr>
          <a:xfrm>
            <a:off x="1083597" y="552343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60"/>
                </a:solidFill>
              </a:rPr>
              <a:t>B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39F0D225-4C50-42CA-9CA0-18F488B085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8" y="1603375"/>
            <a:ext cx="4768532" cy="4540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 fontScale="90000"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r>
              <a:rPr lang="en-US" sz="2500" b="1">
                <a:solidFill>
                  <a:srgbClr val="002060"/>
                </a:solidFill>
              </a:rPr>
              <a:t>CREW PAIRING – ADJACENCY MATRIX</a:t>
            </a:r>
            <a:endParaRPr lang="en-US" sz="2500">
              <a:solidFill>
                <a:srgbClr val="002060"/>
              </a:solidFill>
            </a:endParaRP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F554C4EE-7825-4831-87BB-6EB708341E08}"/>
              </a:ext>
            </a:extLst>
          </p:cNvPr>
          <p:cNvCxnSpPr/>
          <p:nvPr/>
        </p:nvCxnSpPr>
        <p:spPr>
          <a:xfrm>
            <a:off x="0" y="2087880"/>
            <a:ext cx="625625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08B44555-2EB6-41BB-89E4-20C92231B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9554" y="769621"/>
            <a:ext cx="4288583" cy="5872472"/>
          </a:xfrm>
        </p:spPr>
        <p:txBody>
          <a:bodyPr>
            <a:normAutofit/>
          </a:bodyPr>
          <a:lstStyle/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Problem</a:t>
            </a:r>
            <a:endParaRPr lang="en-US" sz="2000" b="1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Find the algorithm of constitution of the adjacency matrix of the flight graph according to the flight table.</a:t>
            </a:r>
          </a:p>
          <a:p>
            <a:pPr marL="0" indent="0">
              <a:buNone/>
            </a:pPr>
            <a:r>
              <a:rPr lang="en-US" sz="1500" b="1">
                <a:solidFill>
                  <a:srgbClr val="002060"/>
                </a:solidFill>
              </a:rPr>
              <a:t>Conditions:</a:t>
            </a: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Each consequent flight will have the same departure airport as the arrival airport of the previous flight.</a:t>
            </a:r>
          </a:p>
          <a:p>
            <a:pPr marL="0" indent="0">
              <a:buNone/>
            </a:pPr>
            <a:r>
              <a:rPr lang="en-US" sz="1500">
                <a:solidFill>
                  <a:srgbClr val="002060"/>
                </a:solidFill>
              </a:rPr>
              <a:t>Each flight will depart later than the previous flight’s arrival.</a:t>
            </a:r>
          </a:p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Solution</a:t>
            </a:r>
            <a:r>
              <a:rPr lang="en-US" sz="200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2000">
                <a:solidFill>
                  <a:srgbClr val="002060"/>
                </a:solidFill>
              </a:rPr>
              <a:t>Visual Basic code</a:t>
            </a:r>
          </a:p>
          <a:p>
            <a:pPr marL="0" indent="0">
              <a:spcBef>
                <a:spcPts val="400"/>
              </a:spcBef>
              <a:buNone/>
            </a:pPr>
            <a:r>
              <a:rPr lang="en-US" sz="1500" b="1">
                <a:solidFill>
                  <a:srgbClr val="002060"/>
                </a:solidFill>
              </a:rPr>
              <a:t>For</a:t>
            </a:r>
            <a:r>
              <a:rPr lang="en-US" sz="1500">
                <a:solidFill>
                  <a:srgbClr val="002060"/>
                </a:solidFill>
              </a:rPr>
              <a:t> each flight </a:t>
            </a:r>
            <a:r>
              <a:rPr lang="en-US" sz="1500" err="1">
                <a:solidFill>
                  <a:srgbClr val="002060"/>
                </a:solidFill>
              </a:rPr>
              <a:t>i</a:t>
            </a:r>
            <a:r>
              <a:rPr lang="en-US" sz="1500">
                <a:solidFill>
                  <a:srgbClr val="002060"/>
                </a:solidFill>
              </a:rPr>
              <a:t>, search a pair j</a:t>
            </a:r>
          </a:p>
          <a:p>
            <a:pPr marL="216000" indent="0">
              <a:buNone/>
            </a:pPr>
            <a:r>
              <a:rPr lang="it-IT" sz="1500" b="1" err="1">
                <a:solidFill>
                  <a:srgbClr val="002060"/>
                </a:solidFill>
              </a:rPr>
              <a:t>If</a:t>
            </a:r>
            <a:r>
              <a:rPr lang="it-IT" sz="1500">
                <a:solidFill>
                  <a:srgbClr val="002060"/>
                </a:solidFill>
              </a:rPr>
              <a:t> [</a:t>
            </a:r>
            <a:r>
              <a:rPr lang="en-US" sz="1500">
                <a:solidFill>
                  <a:srgbClr val="002060"/>
                </a:solidFill>
              </a:rPr>
              <a:t>the pairing flight j is different from flight </a:t>
            </a:r>
            <a:r>
              <a:rPr lang="en-US" sz="1500" err="1">
                <a:solidFill>
                  <a:srgbClr val="002060"/>
                </a:solidFill>
              </a:rPr>
              <a:t>i</a:t>
            </a:r>
            <a:r>
              <a:rPr lang="en-US" sz="1500">
                <a:solidFill>
                  <a:srgbClr val="002060"/>
                </a:solidFill>
              </a:rPr>
              <a:t>] </a:t>
            </a:r>
            <a:r>
              <a:rPr lang="en-US" sz="1500" b="1">
                <a:solidFill>
                  <a:srgbClr val="002060"/>
                </a:solidFill>
              </a:rPr>
              <a:t>And</a:t>
            </a:r>
            <a:r>
              <a:rPr lang="en-US" sz="1500">
                <a:solidFill>
                  <a:srgbClr val="002060"/>
                </a:solidFill>
              </a:rPr>
              <a:t> [</a:t>
            </a:r>
            <a:r>
              <a:rPr lang="it-IT" sz="1500">
                <a:solidFill>
                  <a:srgbClr val="002060"/>
                </a:solidFill>
              </a:rPr>
              <a:t>the </a:t>
            </a:r>
            <a:r>
              <a:rPr lang="en-US" sz="1500">
                <a:solidFill>
                  <a:srgbClr val="002060"/>
                </a:solidFill>
              </a:rPr>
              <a:t>departure airport of flight j </a:t>
            </a:r>
            <a:r>
              <a:rPr lang="it-IT" sz="1500" err="1">
                <a:solidFill>
                  <a:srgbClr val="002060"/>
                </a:solidFill>
              </a:rPr>
              <a:t>is</a:t>
            </a:r>
            <a:r>
              <a:rPr lang="it-IT" sz="1500">
                <a:solidFill>
                  <a:srgbClr val="002060"/>
                </a:solidFill>
              </a:rPr>
              <a:t> </a:t>
            </a:r>
            <a:r>
              <a:rPr lang="en-US" sz="1500">
                <a:solidFill>
                  <a:srgbClr val="002060"/>
                </a:solidFill>
              </a:rPr>
              <a:t>equal</a:t>
            </a:r>
            <a:r>
              <a:rPr lang="it-IT" sz="1500">
                <a:solidFill>
                  <a:srgbClr val="002060"/>
                </a:solidFill>
              </a:rPr>
              <a:t> to </a:t>
            </a:r>
            <a:r>
              <a:rPr lang="en-US" sz="1500">
                <a:solidFill>
                  <a:srgbClr val="002060"/>
                </a:solidFill>
              </a:rPr>
              <a:t>the arrival airport of the flight </a:t>
            </a:r>
            <a:r>
              <a:rPr lang="en-US" sz="1500" err="1">
                <a:solidFill>
                  <a:srgbClr val="002060"/>
                </a:solidFill>
              </a:rPr>
              <a:t>i</a:t>
            </a:r>
            <a:r>
              <a:rPr lang="en-US" sz="1500">
                <a:solidFill>
                  <a:srgbClr val="002060"/>
                </a:solidFill>
              </a:rPr>
              <a:t>]</a:t>
            </a:r>
            <a:r>
              <a:rPr lang="it-IT" sz="1500">
                <a:solidFill>
                  <a:srgbClr val="002060"/>
                </a:solidFill>
              </a:rPr>
              <a:t> </a:t>
            </a:r>
            <a:r>
              <a:rPr lang="it-IT" sz="1500" b="1">
                <a:solidFill>
                  <a:srgbClr val="002060"/>
                </a:solidFill>
              </a:rPr>
              <a:t>And</a:t>
            </a:r>
            <a:r>
              <a:rPr lang="it-IT" sz="1500">
                <a:solidFill>
                  <a:srgbClr val="002060"/>
                </a:solidFill>
              </a:rPr>
              <a:t> </a:t>
            </a:r>
            <a:r>
              <a:rPr lang="en-US" sz="1500">
                <a:solidFill>
                  <a:srgbClr val="002060"/>
                </a:solidFill>
              </a:rPr>
              <a:t>[the departure time of the flight j is later than the arrival time of flight </a:t>
            </a:r>
            <a:r>
              <a:rPr lang="en-US" sz="1500" err="1">
                <a:solidFill>
                  <a:srgbClr val="002060"/>
                </a:solidFill>
              </a:rPr>
              <a:t>i</a:t>
            </a:r>
            <a:r>
              <a:rPr lang="en-US" sz="1500">
                <a:solidFill>
                  <a:srgbClr val="002060"/>
                </a:solidFill>
              </a:rPr>
              <a:t>] </a:t>
            </a:r>
            <a:r>
              <a:rPr lang="en-US" sz="1500" b="1">
                <a:solidFill>
                  <a:srgbClr val="002060"/>
                </a:solidFill>
              </a:rPr>
              <a:t>Then</a:t>
            </a:r>
          </a:p>
          <a:p>
            <a:pPr marL="432000" indent="0">
              <a:spcBef>
                <a:spcPts val="400"/>
              </a:spcBef>
              <a:buNone/>
            </a:pPr>
            <a:r>
              <a:rPr lang="en-US" sz="1500">
                <a:solidFill>
                  <a:srgbClr val="002060"/>
                </a:solidFill>
              </a:rPr>
              <a:t>Write 1 into the cell</a:t>
            </a:r>
          </a:p>
          <a:p>
            <a:pPr marL="216000" indent="0">
              <a:spcBef>
                <a:spcPts val="400"/>
              </a:spcBef>
              <a:buNone/>
            </a:pPr>
            <a:r>
              <a:rPr lang="en-US" sz="1500" b="1">
                <a:solidFill>
                  <a:srgbClr val="002060"/>
                </a:solidFill>
              </a:rPr>
              <a:t>End if</a:t>
            </a:r>
          </a:p>
          <a:p>
            <a:pPr marL="0" indent="0">
              <a:spcBef>
                <a:spcPts val="400"/>
              </a:spcBef>
              <a:buNone/>
            </a:pPr>
            <a:r>
              <a:rPr lang="en-US" sz="1500" b="1">
                <a:solidFill>
                  <a:srgbClr val="002060"/>
                </a:solidFill>
              </a:rPr>
              <a:t>Next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36C18E31-03BD-44D7-A692-8956973D83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024" y="2552866"/>
            <a:ext cx="5926455" cy="3535514"/>
          </a:xfrm>
          <a:prstGeom prst="rect">
            <a:avLst/>
          </a:prstGeom>
        </p:spPr>
      </p:pic>
      <p:sp>
        <p:nvSpPr>
          <p:cNvPr id="18" name="Segnaposto numero diapositiva 17">
            <a:extLst>
              <a:ext uri="{FF2B5EF4-FFF2-40B4-BE49-F238E27FC236}">
                <a16:creationId xmlns:a16="http://schemas.microsoft.com/office/drawing/2014/main" id="{1514A22A-E9B8-443C-A548-21394E61C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9</a:t>
            </a:fld>
            <a:endParaRPr lang="en-US"/>
          </a:p>
        </p:txBody>
      </p:sp>
      <p:pic>
        <p:nvPicPr>
          <p:cNvPr id="2" name="Slide 9">
            <a:hlinkClick r:id="" action="ppaction://media"/>
            <a:extLst>
              <a:ext uri="{FF2B5EF4-FFF2-40B4-BE49-F238E27FC236}">
                <a16:creationId xmlns:a16="http://schemas.microsoft.com/office/drawing/2014/main" id="{32CC52ED-0336-46D7-851C-4B8D119361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92106" y="59499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4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79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1822</Words>
  <Application>Microsoft Office PowerPoint</Application>
  <PresentationFormat>Grand écran</PresentationFormat>
  <Paragraphs>306</Paragraphs>
  <Slides>26</Slides>
  <Notes>2</Notes>
  <HiddenSlides>0</HiddenSlides>
  <MMClips>25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4" baseType="lpstr">
      <vt:lpstr>Arial</vt:lpstr>
      <vt:lpstr>calibri</vt:lpstr>
      <vt:lpstr>calibri</vt:lpstr>
      <vt:lpstr>Calibri   </vt:lpstr>
      <vt:lpstr>Calibri Light</vt:lpstr>
      <vt:lpstr>Cambria Math</vt:lpstr>
      <vt:lpstr>Quire Sans Pro Light</vt:lpstr>
      <vt:lpstr>office theme</vt:lpstr>
      <vt:lpstr>AIRPORT OPERATIONS MANAGEMENT ASSISTANCE PROJECT  </vt:lpstr>
      <vt:lpstr>PROBLEM 1</vt:lpstr>
      <vt:lpstr>DAILY PLANNING</vt:lpstr>
      <vt:lpstr>LIMITATION OF WORK OVERTIME</vt:lpstr>
      <vt:lpstr>WEEKLY SIZING</vt:lpstr>
      <vt:lpstr>PROBLEM 2</vt:lpstr>
      <vt:lpstr>PROBLEM 2 – USER INTERFACE</vt:lpstr>
      <vt:lpstr>CREW PAIRING – GANTT CHART OF THE FLIGHTS</vt:lpstr>
      <vt:lpstr>CREW PAIRING – ADJACENCY MATRIX</vt:lpstr>
      <vt:lpstr>CREW PAIRING – FLIGHT SEQUENCES</vt:lpstr>
      <vt:lpstr>CREW PAIRING – FLIGHT SEQUENCES</vt:lpstr>
      <vt:lpstr>CREW PAIRING – RECOVERY PROBLEM</vt:lpstr>
      <vt:lpstr>CREW PAIRING – RESULTS</vt:lpstr>
      <vt:lpstr>PROBLEM 3</vt:lpstr>
      <vt:lpstr>PROBLEM 3 – USER INTERFACE</vt:lpstr>
      <vt:lpstr>PASSENGER TRANSPORT</vt:lpstr>
      <vt:lpstr>PASSENGER TRANSPORT</vt:lpstr>
      <vt:lpstr>PASSENGER TRANSPORT</vt:lpstr>
      <vt:lpstr>PROBLEM 4</vt:lpstr>
      <vt:lpstr>ASSIGNMENT OF FLIGHTS AT BOARDING GATES – OPTIMIZATION PROBLEM</vt:lpstr>
      <vt:lpstr>PROBLEM 4 – USER INTERFACE</vt:lpstr>
      <vt:lpstr>ASSIGNMENT OF FLIGHTS AT BOARDING GATES -  INPUT TABLE</vt:lpstr>
      <vt:lpstr>ASSIGNEMENT OF FLIGHTS AT BOARDING GATES – GANTT OF THE FLIGHTS</vt:lpstr>
      <vt:lpstr>ASSIGNEMENT OF FLIGHTS AT BOARDING GATES – GANTT OF THE GATES</vt:lpstr>
      <vt:lpstr>ASSIGNEMENT OF FLIGHTS AT BOARDING GATES – GANTT OF THE GATES</vt:lpstr>
      <vt:lpstr>THANK YOU  for your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MONTANARI Filippo</cp:lastModifiedBy>
  <cp:revision>1</cp:revision>
  <dcterms:created xsi:type="dcterms:W3CDTF">2020-06-02T07:13:37Z</dcterms:created>
  <dcterms:modified xsi:type="dcterms:W3CDTF">2020-10-08T14:02:59Z</dcterms:modified>
</cp:coreProperties>
</file>